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4"/>
  </p:notesMasterIdLst>
  <p:sldIdLst>
    <p:sldId id="256" r:id="rId3"/>
    <p:sldId id="262" r:id="rId5"/>
    <p:sldId id="258" r:id="rId6"/>
    <p:sldId id="1706" r:id="rId7"/>
    <p:sldId id="1753" r:id="rId8"/>
    <p:sldId id="1712" r:id="rId9"/>
    <p:sldId id="1800" r:id="rId10"/>
    <p:sldId id="1754" r:id="rId11"/>
    <p:sldId id="1707" r:id="rId12"/>
    <p:sldId id="1720" r:id="rId13"/>
    <p:sldId id="1761" r:id="rId14"/>
    <p:sldId id="1759" r:id="rId15"/>
    <p:sldId id="1758" r:id="rId16"/>
    <p:sldId id="1756" r:id="rId17"/>
    <p:sldId id="1757" r:id="rId18"/>
    <p:sldId id="1801" r:id="rId19"/>
    <p:sldId id="1802" r:id="rId20"/>
    <p:sldId id="1760" r:id="rId21"/>
    <p:sldId id="1718" r:id="rId22"/>
  </p:sldIdLst>
  <p:sldSz cx="12192000" cy="6858000"/>
  <p:notesSz cx="6858000" cy="9144000"/>
  <p:embeddedFontLst>
    <p:embeddedFont>
      <p:font typeface="方正兰亭黑简体" panose="02000000000000000000" charset="-122"/>
      <p:regular r:id="rId26"/>
    </p:embeddedFont>
    <p:embeddedFont>
      <p:font typeface="Impact" panose="020B0806030902050204" pitchFamily="34" charset="0"/>
      <p:regular r:id="rId27"/>
    </p:embeddedFont>
    <p:embeddedFont>
      <p:font typeface="方正书宋简体" panose="02000000000000000000" charset="-122"/>
      <p:regular r:id="rId28"/>
    </p:embeddedFont>
    <p:embeddedFont>
      <p:font typeface="黑体" panose="02010609060101010101" charset="-122"/>
      <p:regular r:id="rId29"/>
    </p:embeddedFont>
    <p:embeddedFont>
      <p:font typeface="微软雅黑" panose="020B0503020204020204" charset="-122"/>
      <p:regular r:id="rId30"/>
    </p:embeddedFont>
    <p:embeddedFont>
      <p:font typeface="Calibri" panose="020F0502020204030204" charset="0"/>
      <p:regular r:id="rId31"/>
      <p:bold r:id="rId32"/>
      <p:italic r:id="rId33"/>
      <p:boldItalic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F6C0C5"/>
    <a:srgbClr val="10CA9B"/>
    <a:srgbClr val="A40000"/>
    <a:srgbClr val="9E0000"/>
    <a:srgbClr val="C7450B"/>
    <a:srgbClr val="E24E0C"/>
    <a:srgbClr val="DC6140"/>
    <a:srgbClr val="E60000"/>
    <a:srgbClr val="C967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0" autoAdjust="0"/>
    <p:restoredTop sz="96201" autoAdjust="0"/>
  </p:normalViewPr>
  <p:slideViewPr>
    <p:cSldViewPr snapToGrid="0">
      <p:cViewPr varScale="1">
        <p:scale>
          <a:sx n="108" d="100"/>
          <a:sy n="108" d="100"/>
        </p:scale>
        <p:origin x="678"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104.xml"/><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用户指南</a:t>
            </a:r>
            <a:r>
              <a:rPr lang="en-US" altLang="zh-CN"/>
              <a:t>--</a:t>
            </a:r>
            <a:r>
              <a:rPr lang="zh-CN" altLang="en-US"/>
              <a:t>请看备注</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我们将系统分成概览视图、关系视图、细节视图三个视图，</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概览视图采用堆叠柱状图和饼图进行数据可视化，展现出</a:t>
            </a:r>
            <a:r>
              <a:rPr lang="en-US" altLang="zh-CN"/>
              <a:t>CHI</a:t>
            </a:r>
            <a:r>
              <a:rPr lang="zh-CN" altLang="en-US"/>
              <a:t>会议中社媒相关论文数量的年度变化趋势，支持用户选用总年份汇总分析或单一年份深入分析两种模式。关系视图为本系统的主视图，采取桑基图进行可视化，通过提供多维度标签关联探索功能，来帮助用户发现潜在研究趋势。细节视图提供了每篇论文的详细信息，支持基于标签的筛选功能，实现论文快速定位。这三个视图可以进行交互联动（</a:t>
            </a:r>
            <a:r>
              <a:rPr lang="en-US" altLang="zh-CN"/>
              <a:t>click</a:t>
            </a:r>
            <a:r>
              <a:rPr lang="zh-CN" altLang="en-US"/>
              <a:t>，</a:t>
            </a:r>
            <a:r>
              <a:rPr lang="en-US" altLang="zh-CN"/>
              <a:t>click</a:t>
            </a:r>
            <a:r>
              <a:rPr lang="zh-CN" altLang="en-US"/>
              <a:t>）</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接下来，我将对视图的功能进行详细介绍</a:t>
            </a:r>
            <a:r>
              <a:rPr lang="en-US" altLang="zh-CN"/>
              <a:t>——</a:t>
            </a:r>
            <a:endParaRPr lang="en-US" altLang="zh-CN"/>
          </a:p>
          <a:p>
            <a:endParaRPr lang="en-US" altLang="zh-CN"/>
          </a:p>
          <a:p>
            <a:r>
              <a:rPr lang="zh-CN" altLang="en-US"/>
              <a:t>在概览视图中，我们用堆叠柱状图展示各年份的论文数量，用饼图展示各标签的分布占比。通过下拉框来进行平台的类型切换。</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在关系视图中，我们可以通过层级导航功能来探索同一分类下不同层级的标签，比如双击研究内容的</a:t>
            </a:r>
            <a:r>
              <a:rPr lang="en-US" altLang="zh-CN"/>
              <a:t>1</a:t>
            </a:r>
            <a:r>
              <a:rPr lang="zh-CN" altLang="en-US"/>
              <a:t>级标签（</a:t>
            </a:r>
            <a:r>
              <a:rPr lang="en-US" altLang="zh-CN"/>
              <a:t>click)</a:t>
            </a:r>
            <a:r>
              <a:rPr lang="zh-CN" altLang="en-US"/>
              <a:t>可以展开显示到对应的二级标签，饼图数据也会同步切换。同样的，也可以再双击研究方法下的标签</a:t>
            </a:r>
            <a:r>
              <a:rPr lang="en-US" altLang="zh-CN"/>
              <a:t>(click)</a:t>
            </a:r>
            <a:r>
              <a:rPr lang="zh-CN" altLang="en-US"/>
              <a:t>可以进行层级探索，此时可以看到研究内容和研究方法的二级标签之间的联动。再次双击节点</a:t>
            </a:r>
            <a:r>
              <a:rPr lang="en-US" altLang="zh-CN"/>
              <a:t>(click)</a:t>
            </a:r>
            <a:r>
              <a:rPr lang="zh-CN" altLang="en-US"/>
              <a:t>进入研究方法下的三级标签，并观察细节视图可以看到该节点对应的所有论文详情。我们还可以通过悬停功能</a:t>
            </a:r>
            <a:r>
              <a:rPr lang="en-US" altLang="zh-CN"/>
              <a:t>(click)</a:t>
            </a:r>
            <a:r>
              <a:rPr lang="zh-CN" altLang="en-US"/>
              <a:t>来探究</a:t>
            </a:r>
            <a:r>
              <a:rPr lang="en-US" altLang="zh-CN"/>
              <a:t>node</a:t>
            </a:r>
            <a:r>
              <a:rPr lang="zh-CN" altLang="en-US"/>
              <a:t>和</a:t>
            </a:r>
            <a:r>
              <a:rPr lang="en-US" altLang="zh-CN"/>
              <a:t>link</a:t>
            </a:r>
            <a:r>
              <a:rPr lang="zh-CN" altLang="en-US"/>
              <a:t>对应的论文信息，通过点击可以查看细节视图下的论文详情。最后，用户能通过桑基图的连接关系显示同时包含三个维度下所选中标签的所有论文，用户能够探索研究平台、内容和方法之间的共现关系。</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在细节视图中，展示论文详情，通过搜索框可以按照标题、作者、标签等筛选出相关论文。</a:t>
            </a:r>
            <a:endParaRPr lang="zh-CN" altLang="en-US"/>
          </a:p>
          <a:p>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最后，我们用两个案例来介绍该系统在学术研究中的实际应用。</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我们假设一名学者希望通过该系统对</a:t>
            </a:r>
            <a:r>
              <a:rPr lang="en-US" altLang="zh-CN"/>
              <a:t>CHI</a:t>
            </a:r>
            <a:r>
              <a:rPr lang="zh-CN" altLang="en-US"/>
              <a:t>上社交媒体相关论文的可视化呈现，了解社媒相关研究目前的主要研究方向和研究方法。</a:t>
            </a:r>
            <a:r>
              <a:rPr lang="en-US" altLang="zh-CN"/>
              <a:t>(</a:t>
            </a:r>
            <a:r>
              <a:rPr lang="zh-CN" altLang="en-US"/>
              <a:t>点击播放视频）</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这是案例一的展示，接下来我们再假设一学者的主要研究方向为国内社交媒体平台上的算法与</a:t>
            </a:r>
            <a:r>
              <a:rPr lang="en-US" altLang="zh-CN"/>
              <a:t>LLM</a:t>
            </a:r>
            <a:r>
              <a:rPr lang="zh-CN" altLang="en-US"/>
              <a:t>应用，她希望了解国内外平台在这一领域的研究差异，并从国外社媒平台的研究中获得启发，应用于其在国内社媒平台上的研究中。（点击播放视频）</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首先是引言与背景介绍，</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CHI</a:t>
            </a:r>
            <a:r>
              <a:rPr lang="zh-CN" altLang="en-US"/>
              <a:t>作为</a:t>
            </a:r>
            <a:r>
              <a:rPr lang="en-US" altLang="zh-CN"/>
              <a:t>HCI</a:t>
            </a:r>
            <a:r>
              <a:rPr lang="zh-CN" altLang="en-US"/>
              <a:t>顶会，近两年社交媒体相关论文增长迅速，但目前仍缺少系统性了解社交媒体研究的趋势和模式的工具。针对这一痛点，我们小组全面收集了社媒相关论文，建立并治理标签体系，最终设计开发出基于</a:t>
            </a:r>
            <a:r>
              <a:rPr lang="en-US" altLang="zh-CN"/>
              <a:t>CHI</a:t>
            </a:r>
            <a:r>
              <a:rPr lang="zh-CN" altLang="en-US"/>
              <a:t>社媒论文数据的交互可视化系统。</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首先，我们进行了论文的全面整理与标签建立，总计整理得到</a:t>
            </a:r>
            <a:r>
              <a:rPr lang="en-US" altLang="zh-CN"/>
              <a:t>2020</a:t>
            </a:r>
            <a:r>
              <a:rPr lang="zh-CN" altLang="en-US"/>
              <a:t>至</a:t>
            </a:r>
            <a:r>
              <a:rPr lang="en-US" altLang="zh-CN"/>
              <a:t>2025</a:t>
            </a:r>
            <a:r>
              <a:rPr lang="zh-CN" altLang="en-US"/>
              <a:t>年相关论文</a:t>
            </a:r>
            <a:r>
              <a:rPr lang="en-US" altLang="zh-CN"/>
              <a:t>199</a:t>
            </a:r>
            <a:r>
              <a:rPr lang="zh-CN" altLang="en-US"/>
              <a:t>篇，收集获取这些论文的标题、年份、摘要等信息，并从三个维度打标签。</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其中，标签的创建与层次化治理是前期文献整理的核心工作，我们从研究内容（</a:t>
            </a:r>
            <a:r>
              <a:rPr lang="en-US" altLang="zh-CN"/>
              <a:t>click</a:t>
            </a:r>
            <a:r>
              <a:rPr lang="zh-CN" altLang="en-US"/>
              <a:t>）、研究方法</a:t>
            </a:r>
            <a:r>
              <a:rPr lang="en-US" altLang="zh-CN"/>
              <a:t>(click)</a:t>
            </a:r>
            <a:r>
              <a:rPr lang="zh-CN" altLang="en-US"/>
              <a:t>、研究平台（</a:t>
            </a:r>
            <a:r>
              <a:rPr lang="en-US" altLang="zh-CN"/>
              <a:t>click)</a:t>
            </a:r>
            <a:r>
              <a:rPr lang="zh-CN" altLang="en-US"/>
              <a:t>这三个维度进行论文标签创建，然后对每个维度的标签开展层次化治理，将创建的标签分类归纳，进一步创建上一级标签，其中研究平台有分别依据内容形式、平台属性</a:t>
            </a:r>
            <a:r>
              <a:rPr lang="en-US" altLang="zh-CN"/>
              <a:t>(click)</a:t>
            </a:r>
            <a:r>
              <a:rPr lang="zh-CN" altLang="en-US"/>
              <a:t>的这两种层次化展开方式。如研究平台按内容属性层次治理时，微信、微博等标签归纳进</a:t>
            </a:r>
            <a:r>
              <a:rPr lang="en-US" altLang="zh-CN"/>
              <a:t>“</a:t>
            </a:r>
            <a:r>
              <a:rPr lang="zh-CN" altLang="en-US"/>
              <a:t>中国本土平台</a:t>
            </a:r>
            <a:r>
              <a:rPr lang="en-US" altLang="zh-CN"/>
              <a:t>”</a:t>
            </a:r>
            <a:r>
              <a:rPr lang="zh-CN" altLang="en-US"/>
              <a:t>这一上级标签。</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其次，根据即年度趋势分析、灵活的时间纬度选择、研究类型分布概览、多维度标签关联探索、论文详情与标签探索这五项核心设计需求，我们对系统进行了设计。</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spTree>
      <p:nvGrpSpPr>
        <p:cNvPr id="1" name=""/>
        <p:cNvGrpSpPr/>
        <p:nvPr/>
      </p:nvGrpSpPr>
      <p:grpSpPr>
        <a:xfrm>
          <a:off x="0" y="0"/>
          <a:ext cx="0" cy="0"/>
          <a:chOff x="0" y="0"/>
          <a:chExt cx="0" cy="0"/>
        </a:xfrm>
      </p:grpSpPr>
      <p:sp>
        <p:nvSpPr>
          <p:cNvPr id="1861" name="Rectangle 5"/>
          <p:cNvSpPr>
            <a:spLocks noChangeArrowheads="1"/>
          </p:cNvSpPr>
          <p:nvPr userDrawn="1"/>
        </p:nvSpPr>
        <p:spPr bwMode="auto">
          <a:xfrm>
            <a:off x="0" y="9978"/>
            <a:ext cx="12192000" cy="6858000"/>
          </a:xfrm>
          <a:prstGeom prst="rect">
            <a:avLst/>
          </a:prstGeom>
          <a:solidFill>
            <a:srgbClr val="F4EB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2" name="Rectangle 6"/>
          <p:cNvSpPr>
            <a:spLocks noChangeArrowheads="1"/>
          </p:cNvSpPr>
          <p:nvPr userDrawn="1"/>
        </p:nvSpPr>
        <p:spPr bwMode="auto">
          <a:xfrm>
            <a:off x="0" y="1306513"/>
            <a:ext cx="1841500" cy="365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863" name="Rectangle 7"/>
          <p:cNvSpPr>
            <a:spLocks noChangeArrowheads="1"/>
          </p:cNvSpPr>
          <p:nvPr userDrawn="1"/>
        </p:nvSpPr>
        <p:spPr bwMode="auto">
          <a:xfrm>
            <a:off x="0" y="1428750"/>
            <a:ext cx="1841500" cy="34925"/>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864" name="Rectangle 8"/>
          <p:cNvSpPr>
            <a:spLocks noChangeArrowheads="1"/>
          </p:cNvSpPr>
          <p:nvPr userDrawn="1"/>
        </p:nvSpPr>
        <p:spPr bwMode="auto">
          <a:xfrm>
            <a:off x="0" y="1549400"/>
            <a:ext cx="1841500" cy="36513"/>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865" name="Rectangle 9"/>
          <p:cNvSpPr>
            <a:spLocks noChangeArrowheads="1"/>
          </p:cNvSpPr>
          <p:nvPr userDrawn="1"/>
        </p:nvSpPr>
        <p:spPr bwMode="auto">
          <a:xfrm>
            <a:off x="0" y="1671638"/>
            <a:ext cx="1841500" cy="34925"/>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866" name="Freeform 10"/>
          <p:cNvSpPr/>
          <p:nvPr userDrawn="1"/>
        </p:nvSpPr>
        <p:spPr bwMode="auto">
          <a:xfrm>
            <a:off x="822325" y="1782763"/>
            <a:ext cx="292100" cy="290513"/>
          </a:xfrm>
          <a:custGeom>
            <a:avLst/>
            <a:gdLst>
              <a:gd name="T0" fmla="*/ 92 w 184"/>
              <a:gd name="T1" fmla="*/ 0 h 183"/>
              <a:gd name="T2" fmla="*/ 0 w 184"/>
              <a:gd name="T3" fmla="*/ 183 h 183"/>
              <a:gd name="T4" fmla="*/ 184 w 184"/>
              <a:gd name="T5" fmla="*/ 183 h 183"/>
              <a:gd name="T6" fmla="*/ 92 w 184"/>
              <a:gd name="T7" fmla="*/ 0 h 183"/>
            </a:gdLst>
            <a:ahLst/>
            <a:cxnLst>
              <a:cxn ang="0">
                <a:pos x="T0" y="T1"/>
              </a:cxn>
              <a:cxn ang="0">
                <a:pos x="T2" y="T3"/>
              </a:cxn>
              <a:cxn ang="0">
                <a:pos x="T4" y="T5"/>
              </a:cxn>
              <a:cxn ang="0">
                <a:pos x="T6" y="T7"/>
              </a:cxn>
            </a:cxnLst>
            <a:rect l="0" t="0" r="r" b="b"/>
            <a:pathLst>
              <a:path w="184" h="183">
                <a:moveTo>
                  <a:pt x="92" y="0"/>
                </a:moveTo>
                <a:lnTo>
                  <a:pt x="0" y="183"/>
                </a:lnTo>
                <a:lnTo>
                  <a:pt x="184" y="183"/>
                </a:lnTo>
                <a:lnTo>
                  <a:pt x="92"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2741" name="组合 12740"/>
          <p:cNvGrpSpPr/>
          <p:nvPr userDrawn="1"/>
        </p:nvGrpSpPr>
        <p:grpSpPr>
          <a:xfrm>
            <a:off x="6722796" y="1838694"/>
            <a:ext cx="5154613" cy="3611563"/>
            <a:chOff x="7075488" y="1639888"/>
            <a:chExt cx="5154613" cy="3611563"/>
          </a:xfrm>
        </p:grpSpPr>
        <p:sp>
          <p:nvSpPr>
            <p:cNvPr id="1867" name="Freeform 11"/>
            <p:cNvSpPr/>
            <p:nvPr userDrawn="1"/>
          </p:nvSpPr>
          <p:spPr bwMode="auto">
            <a:xfrm>
              <a:off x="7920038" y="4106863"/>
              <a:ext cx="90488" cy="90488"/>
            </a:xfrm>
            <a:custGeom>
              <a:avLst/>
              <a:gdLst>
                <a:gd name="T0" fmla="*/ 57 w 57"/>
                <a:gd name="T1" fmla="*/ 2 h 57"/>
                <a:gd name="T2" fmla="*/ 56 w 57"/>
                <a:gd name="T3" fmla="*/ 57 h 57"/>
                <a:gd name="T4" fmla="*/ 0 w 57"/>
                <a:gd name="T5" fmla="*/ 55 h 57"/>
                <a:gd name="T6" fmla="*/ 1 w 57"/>
                <a:gd name="T7" fmla="*/ 0 h 57"/>
                <a:gd name="T8" fmla="*/ 57 w 57"/>
                <a:gd name="T9" fmla="*/ 2 h 57"/>
              </a:gdLst>
              <a:ahLst/>
              <a:cxnLst>
                <a:cxn ang="0">
                  <a:pos x="T0" y="T1"/>
                </a:cxn>
                <a:cxn ang="0">
                  <a:pos x="T2" y="T3"/>
                </a:cxn>
                <a:cxn ang="0">
                  <a:pos x="T4" y="T5"/>
                </a:cxn>
                <a:cxn ang="0">
                  <a:pos x="T6" y="T7"/>
                </a:cxn>
                <a:cxn ang="0">
                  <a:pos x="T8" y="T9"/>
                </a:cxn>
              </a:cxnLst>
              <a:rect l="0" t="0" r="r" b="b"/>
              <a:pathLst>
                <a:path w="57" h="57">
                  <a:moveTo>
                    <a:pt x="57" y="2"/>
                  </a:moveTo>
                  <a:lnTo>
                    <a:pt x="56" y="57"/>
                  </a:lnTo>
                  <a:lnTo>
                    <a:pt x="0" y="55"/>
                  </a:lnTo>
                  <a:lnTo>
                    <a:pt x="1" y="0"/>
                  </a:lnTo>
                  <a:lnTo>
                    <a:pt x="57" y="2"/>
                  </a:lnTo>
                  <a:close/>
                </a:path>
              </a:pathLst>
            </a:custGeom>
            <a:solidFill>
              <a:srgbClr val="CB97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8" name="Freeform 12"/>
            <p:cNvSpPr/>
            <p:nvPr userDrawn="1"/>
          </p:nvSpPr>
          <p:spPr bwMode="auto">
            <a:xfrm>
              <a:off x="7920038" y="4110038"/>
              <a:ext cx="90488" cy="87313"/>
            </a:xfrm>
            <a:custGeom>
              <a:avLst/>
              <a:gdLst>
                <a:gd name="T0" fmla="*/ 57 w 57"/>
                <a:gd name="T1" fmla="*/ 0 h 55"/>
                <a:gd name="T2" fmla="*/ 56 w 57"/>
                <a:gd name="T3" fmla="*/ 55 h 55"/>
                <a:gd name="T4" fmla="*/ 0 w 57"/>
                <a:gd name="T5" fmla="*/ 53 h 55"/>
                <a:gd name="T6" fmla="*/ 57 w 57"/>
                <a:gd name="T7" fmla="*/ 0 h 55"/>
              </a:gdLst>
              <a:ahLst/>
              <a:cxnLst>
                <a:cxn ang="0">
                  <a:pos x="T0" y="T1"/>
                </a:cxn>
                <a:cxn ang="0">
                  <a:pos x="T2" y="T3"/>
                </a:cxn>
                <a:cxn ang="0">
                  <a:pos x="T4" y="T5"/>
                </a:cxn>
                <a:cxn ang="0">
                  <a:pos x="T6" y="T7"/>
                </a:cxn>
              </a:cxnLst>
              <a:rect l="0" t="0" r="r" b="b"/>
              <a:pathLst>
                <a:path w="57" h="55">
                  <a:moveTo>
                    <a:pt x="57" y="0"/>
                  </a:moveTo>
                  <a:lnTo>
                    <a:pt x="56" y="55"/>
                  </a:lnTo>
                  <a:lnTo>
                    <a:pt x="0" y="53"/>
                  </a:lnTo>
                  <a:lnTo>
                    <a:pt x="57" y="0"/>
                  </a:lnTo>
                  <a:close/>
                </a:path>
              </a:pathLst>
            </a:custGeom>
            <a:solidFill>
              <a:srgbClr val="A799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9" name="Freeform 13"/>
            <p:cNvSpPr/>
            <p:nvPr userDrawn="1"/>
          </p:nvSpPr>
          <p:spPr bwMode="auto">
            <a:xfrm>
              <a:off x="7889875" y="4183063"/>
              <a:ext cx="142875" cy="296863"/>
            </a:xfrm>
            <a:custGeom>
              <a:avLst/>
              <a:gdLst>
                <a:gd name="T0" fmla="*/ 90 w 90"/>
                <a:gd name="T1" fmla="*/ 2 h 187"/>
                <a:gd name="T2" fmla="*/ 85 w 90"/>
                <a:gd name="T3" fmla="*/ 187 h 187"/>
                <a:gd name="T4" fmla="*/ 0 w 90"/>
                <a:gd name="T5" fmla="*/ 185 h 187"/>
                <a:gd name="T6" fmla="*/ 4 w 90"/>
                <a:gd name="T7" fmla="*/ 0 h 187"/>
                <a:gd name="T8" fmla="*/ 90 w 90"/>
                <a:gd name="T9" fmla="*/ 2 h 187"/>
              </a:gdLst>
              <a:ahLst/>
              <a:cxnLst>
                <a:cxn ang="0">
                  <a:pos x="T0" y="T1"/>
                </a:cxn>
                <a:cxn ang="0">
                  <a:pos x="T2" y="T3"/>
                </a:cxn>
                <a:cxn ang="0">
                  <a:pos x="T4" y="T5"/>
                </a:cxn>
                <a:cxn ang="0">
                  <a:pos x="T6" y="T7"/>
                </a:cxn>
                <a:cxn ang="0">
                  <a:pos x="T8" y="T9"/>
                </a:cxn>
              </a:cxnLst>
              <a:rect l="0" t="0" r="r" b="b"/>
              <a:pathLst>
                <a:path w="90" h="187">
                  <a:moveTo>
                    <a:pt x="90" y="2"/>
                  </a:moveTo>
                  <a:lnTo>
                    <a:pt x="85" y="187"/>
                  </a:lnTo>
                  <a:lnTo>
                    <a:pt x="0" y="185"/>
                  </a:lnTo>
                  <a:lnTo>
                    <a:pt x="4" y="0"/>
                  </a:lnTo>
                  <a:lnTo>
                    <a:pt x="90" y="2"/>
                  </a:lnTo>
                  <a:close/>
                </a:path>
              </a:pathLst>
            </a:custGeom>
            <a:solidFill>
              <a:srgbClr val="E24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0" name="Freeform 14"/>
            <p:cNvSpPr/>
            <p:nvPr userDrawn="1"/>
          </p:nvSpPr>
          <p:spPr bwMode="auto">
            <a:xfrm>
              <a:off x="7889875" y="4186238"/>
              <a:ext cx="142875" cy="293688"/>
            </a:xfrm>
            <a:custGeom>
              <a:avLst/>
              <a:gdLst>
                <a:gd name="T0" fmla="*/ 90 w 90"/>
                <a:gd name="T1" fmla="*/ 0 h 185"/>
                <a:gd name="T2" fmla="*/ 85 w 90"/>
                <a:gd name="T3" fmla="*/ 185 h 185"/>
                <a:gd name="T4" fmla="*/ 0 w 90"/>
                <a:gd name="T5" fmla="*/ 183 h 185"/>
                <a:gd name="T6" fmla="*/ 90 w 90"/>
                <a:gd name="T7" fmla="*/ 0 h 185"/>
              </a:gdLst>
              <a:ahLst/>
              <a:cxnLst>
                <a:cxn ang="0">
                  <a:pos x="T0" y="T1"/>
                </a:cxn>
                <a:cxn ang="0">
                  <a:pos x="T2" y="T3"/>
                </a:cxn>
                <a:cxn ang="0">
                  <a:pos x="T4" y="T5"/>
                </a:cxn>
                <a:cxn ang="0">
                  <a:pos x="T6" y="T7"/>
                </a:cxn>
              </a:cxnLst>
              <a:rect l="0" t="0" r="r" b="b"/>
              <a:pathLst>
                <a:path w="90" h="185">
                  <a:moveTo>
                    <a:pt x="90" y="0"/>
                  </a:moveTo>
                  <a:lnTo>
                    <a:pt x="85" y="185"/>
                  </a:lnTo>
                  <a:lnTo>
                    <a:pt x="0" y="183"/>
                  </a:lnTo>
                  <a:lnTo>
                    <a:pt x="90" y="0"/>
                  </a:lnTo>
                  <a:close/>
                </a:path>
              </a:pathLst>
            </a:custGeom>
            <a:solidFill>
              <a:srgbClr val="C63F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1" name="Freeform 15"/>
            <p:cNvSpPr/>
            <p:nvPr userDrawn="1"/>
          </p:nvSpPr>
          <p:spPr bwMode="auto">
            <a:xfrm>
              <a:off x="7889875" y="4445000"/>
              <a:ext cx="136525" cy="65088"/>
            </a:xfrm>
            <a:custGeom>
              <a:avLst/>
              <a:gdLst>
                <a:gd name="T0" fmla="*/ 43 w 86"/>
                <a:gd name="T1" fmla="*/ 1 h 41"/>
                <a:gd name="T2" fmla="*/ 85 w 86"/>
                <a:gd name="T3" fmla="*/ 22 h 41"/>
                <a:gd name="T4" fmla="*/ 42 w 86"/>
                <a:gd name="T5" fmla="*/ 40 h 41"/>
                <a:gd name="T6" fmla="*/ 0 w 86"/>
                <a:gd name="T7" fmla="*/ 20 h 41"/>
                <a:gd name="T8" fmla="*/ 43 w 86"/>
                <a:gd name="T9" fmla="*/ 1 h 41"/>
              </a:gdLst>
              <a:ahLst/>
              <a:cxnLst>
                <a:cxn ang="0">
                  <a:pos x="T0" y="T1"/>
                </a:cxn>
                <a:cxn ang="0">
                  <a:pos x="T2" y="T3"/>
                </a:cxn>
                <a:cxn ang="0">
                  <a:pos x="T4" y="T5"/>
                </a:cxn>
                <a:cxn ang="0">
                  <a:pos x="T6" y="T7"/>
                </a:cxn>
                <a:cxn ang="0">
                  <a:pos x="T8" y="T9"/>
                </a:cxn>
              </a:cxnLst>
              <a:rect l="0" t="0" r="r" b="b"/>
              <a:pathLst>
                <a:path w="86" h="41">
                  <a:moveTo>
                    <a:pt x="43" y="1"/>
                  </a:moveTo>
                  <a:cubicBezTo>
                    <a:pt x="67" y="2"/>
                    <a:pt x="86" y="11"/>
                    <a:pt x="85" y="22"/>
                  </a:cubicBezTo>
                  <a:cubicBezTo>
                    <a:pt x="85" y="32"/>
                    <a:pt x="66" y="41"/>
                    <a:pt x="42" y="40"/>
                  </a:cubicBezTo>
                  <a:cubicBezTo>
                    <a:pt x="19" y="40"/>
                    <a:pt x="0" y="30"/>
                    <a:pt x="0" y="20"/>
                  </a:cubicBezTo>
                  <a:cubicBezTo>
                    <a:pt x="0" y="9"/>
                    <a:pt x="19" y="0"/>
                    <a:pt x="43" y="1"/>
                  </a:cubicBezTo>
                  <a:close/>
                </a:path>
              </a:pathLst>
            </a:custGeom>
            <a:solidFill>
              <a:srgbClr val="C63F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2" name="Freeform 16"/>
            <p:cNvSpPr/>
            <p:nvPr userDrawn="1"/>
          </p:nvSpPr>
          <p:spPr bwMode="auto">
            <a:xfrm>
              <a:off x="7926388" y="4475163"/>
              <a:ext cx="61913" cy="19050"/>
            </a:xfrm>
            <a:custGeom>
              <a:avLst/>
              <a:gdLst>
                <a:gd name="T0" fmla="*/ 34 w 39"/>
                <a:gd name="T1" fmla="*/ 1 h 12"/>
                <a:gd name="T2" fmla="*/ 39 w 39"/>
                <a:gd name="T3" fmla="*/ 6 h 12"/>
                <a:gd name="T4" fmla="*/ 39 w 39"/>
                <a:gd name="T5" fmla="*/ 6 h 12"/>
                <a:gd name="T6" fmla="*/ 33 w 39"/>
                <a:gd name="T7" fmla="*/ 12 h 12"/>
                <a:gd name="T8" fmla="*/ 5 w 39"/>
                <a:gd name="T9" fmla="*/ 11 h 12"/>
                <a:gd name="T10" fmla="*/ 0 w 39"/>
                <a:gd name="T11" fmla="*/ 6 h 12"/>
                <a:gd name="T12" fmla="*/ 0 w 39"/>
                <a:gd name="T13" fmla="*/ 6 h 12"/>
                <a:gd name="T14" fmla="*/ 6 w 39"/>
                <a:gd name="T15" fmla="*/ 0 h 12"/>
                <a:gd name="T16" fmla="*/ 34 w 39"/>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2">
                  <a:moveTo>
                    <a:pt x="34" y="1"/>
                  </a:moveTo>
                  <a:cubicBezTo>
                    <a:pt x="36" y="1"/>
                    <a:pt x="39" y="4"/>
                    <a:pt x="39" y="6"/>
                  </a:cubicBezTo>
                  <a:cubicBezTo>
                    <a:pt x="39" y="6"/>
                    <a:pt x="39" y="6"/>
                    <a:pt x="39" y="6"/>
                  </a:cubicBezTo>
                  <a:cubicBezTo>
                    <a:pt x="39" y="9"/>
                    <a:pt x="36" y="12"/>
                    <a:pt x="33" y="12"/>
                  </a:cubicBezTo>
                  <a:cubicBezTo>
                    <a:pt x="5" y="11"/>
                    <a:pt x="5" y="11"/>
                    <a:pt x="5" y="11"/>
                  </a:cubicBezTo>
                  <a:cubicBezTo>
                    <a:pt x="2" y="11"/>
                    <a:pt x="0" y="8"/>
                    <a:pt x="0" y="6"/>
                  </a:cubicBezTo>
                  <a:cubicBezTo>
                    <a:pt x="0" y="6"/>
                    <a:pt x="0" y="6"/>
                    <a:pt x="0" y="6"/>
                  </a:cubicBezTo>
                  <a:cubicBezTo>
                    <a:pt x="0" y="3"/>
                    <a:pt x="3" y="0"/>
                    <a:pt x="6" y="0"/>
                  </a:cubicBezTo>
                  <a:lnTo>
                    <a:pt x="34"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3" name="Freeform 17"/>
            <p:cNvSpPr/>
            <p:nvPr userDrawn="1"/>
          </p:nvSpPr>
          <p:spPr bwMode="auto">
            <a:xfrm>
              <a:off x="7926388" y="4262438"/>
              <a:ext cx="68263" cy="127000"/>
            </a:xfrm>
            <a:custGeom>
              <a:avLst/>
              <a:gdLst>
                <a:gd name="T0" fmla="*/ 15 w 43"/>
                <a:gd name="T1" fmla="*/ 80 h 80"/>
                <a:gd name="T2" fmla="*/ 1 w 43"/>
                <a:gd name="T3" fmla="*/ 65 h 80"/>
                <a:gd name="T4" fmla="*/ 2 w 43"/>
                <a:gd name="T5" fmla="*/ 14 h 80"/>
                <a:gd name="T6" fmla="*/ 17 w 43"/>
                <a:gd name="T7" fmla="*/ 0 h 80"/>
                <a:gd name="T8" fmla="*/ 29 w 43"/>
                <a:gd name="T9" fmla="*/ 0 h 80"/>
                <a:gd name="T10" fmla="*/ 43 w 43"/>
                <a:gd name="T11" fmla="*/ 15 h 80"/>
                <a:gd name="T12" fmla="*/ 42 w 43"/>
                <a:gd name="T13" fmla="*/ 66 h 80"/>
                <a:gd name="T14" fmla="*/ 27 w 43"/>
                <a:gd name="T15" fmla="*/ 80 h 80"/>
                <a:gd name="T16" fmla="*/ 15 w 43"/>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80">
                  <a:moveTo>
                    <a:pt x="15" y="80"/>
                  </a:moveTo>
                  <a:cubicBezTo>
                    <a:pt x="7" y="80"/>
                    <a:pt x="0" y="73"/>
                    <a:pt x="1" y="65"/>
                  </a:cubicBezTo>
                  <a:cubicBezTo>
                    <a:pt x="2" y="14"/>
                    <a:pt x="2" y="14"/>
                    <a:pt x="2" y="14"/>
                  </a:cubicBezTo>
                  <a:cubicBezTo>
                    <a:pt x="2" y="6"/>
                    <a:pt x="9" y="0"/>
                    <a:pt x="17" y="0"/>
                  </a:cubicBezTo>
                  <a:cubicBezTo>
                    <a:pt x="29" y="0"/>
                    <a:pt x="29" y="0"/>
                    <a:pt x="29" y="0"/>
                  </a:cubicBezTo>
                  <a:cubicBezTo>
                    <a:pt x="37" y="0"/>
                    <a:pt x="43" y="7"/>
                    <a:pt x="43" y="15"/>
                  </a:cubicBezTo>
                  <a:cubicBezTo>
                    <a:pt x="42" y="66"/>
                    <a:pt x="42" y="66"/>
                    <a:pt x="42" y="66"/>
                  </a:cubicBezTo>
                  <a:cubicBezTo>
                    <a:pt x="42" y="74"/>
                    <a:pt x="35" y="80"/>
                    <a:pt x="27" y="80"/>
                  </a:cubicBezTo>
                  <a:lnTo>
                    <a:pt x="15" y="80"/>
                  </a:lnTo>
                  <a:close/>
                </a:path>
              </a:pathLst>
            </a:custGeom>
            <a:solidFill>
              <a:srgbClr val="203B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4" name="Freeform 18"/>
            <p:cNvSpPr/>
            <p:nvPr userDrawn="1"/>
          </p:nvSpPr>
          <p:spPr bwMode="auto">
            <a:xfrm>
              <a:off x="7926388" y="4262438"/>
              <a:ext cx="26988" cy="127000"/>
            </a:xfrm>
            <a:custGeom>
              <a:avLst/>
              <a:gdLst>
                <a:gd name="T0" fmla="*/ 15 w 17"/>
                <a:gd name="T1" fmla="*/ 80 h 80"/>
                <a:gd name="T2" fmla="*/ 1 w 17"/>
                <a:gd name="T3" fmla="*/ 65 h 80"/>
                <a:gd name="T4" fmla="*/ 2 w 17"/>
                <a:gd name="T5" fmla="*/ 14 h 80"/>
                <a:gd name="T6" fmla="*/ 17 w 17"/>
                <a:gd name="T7" fmla="*/ 0 h 80"/>
                <a:gd name="T8" fmla="*/ 15 w 17"/>
                <a:gd name="T9" fmla="*/ 80 h 80"/>
              </a:gdLst>
              <a:ahLst/>
              <a:cxnLst>
                <a:cxn ang="0">
                  <a:pos x="T0" y="T1"/>
                </a:cxn>
                <a:cxn ang="0">
                  <a:pos x="T2" y="T3"/>
                </a:cxn>
                <a:cxn ang="0">
                  <a:pos x="T4" y="T5"/>
                </a:cxn>
                <a:cxn ang="0">
                  <a:pos x="T6" y="T7"/>
                </a:cxn>
                <a:cxn ang="0">
                  <a:pos x="T8" y="T9"/>
                </a:cxn>
              </a:cxnLst>
              <a:rect l="0" t="0" r="r" b="b"/>
              <a:pathLst>
                <a:path w="17" h="80">
                  <a:moveTo>
                    <a:pt x="15" y="80"/>
                  </a:moveTo>
                  <a:cubicBezTo>
                    <a:pt x="7" y="80"/>
                    <a:pt x="0" y="73"/>
                    <a:pt x="1" y="65"/>
                  </a:cubicBezTo>
                  <a:cubicBezTo>
                    <a:pt x="2" y="14"/>
                    <a:pt x="2" y="14"/>
                    <a:pt x="2" y="14"/>
                  </a:cubicBezTo>
                  <a:cubicBezTo>
                    <a:pt x="2" y="6"/>
                    <a:pt x="9" y="0"/>
                    <a:pt x="17" y="0"/>
                  </a:cubicBezTo>
                  <a:lnTo>
                    <a:pt x="15" y="80"/>
                  </a:lnTo>
                  <a:close/>
                </a:path>
              </a:pathLst>
            </a:custGeom>
            <a:solidFill>
              <a:srgbClr val="0420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5" name="Freeform 19"/>
            <p:cNvSpPr/>
            <p:nvPr userDrawn="1"/>
          </p:nvSpPr>
          <p:spPr bwMode="auto">
            <a:xfrm>
              <a:off x="7075488" y="1643063"/>
              <a:ext cx="568325" cy="2749550"/>
            </a:xfrm>
            <a:custGeom>
              <a:avLst/>
              <a:gdLst>
                <a:gd name="T0" fmla="*/ 0 w 357"/>
                <a:gd name="T1" fmla="*/ 26 h 1732"/>
                <a:gd name="T2" fmla="*/ 1 w 357"/>
                <a:gd name="T3" fmla="*/ 652 h 1732"/>
                <a:gd name="T4" fmla="*/ 2 w 357"/>
                <a:gd name="T5" fmla="*/ 1081 h 1732"/>
                <a:gd name="T6" fmla="*/ 3 w 357"/>
                <a:gd name="T7" fmla="*/ 1708 h 1732"/>
                <a:gd name="T8" fmla="*/ 25 w 357"/>
                <a:gd name="T9" fmla="*/ 1731 h 1732"/>
                <a:gd name="T10" fmla="*/ 67 w 357"/>
                <a:gd name="T11" fmla="*/ 1731 h 1732"/>
                <a:gd name="T12" fmla="*/ 341 w 357"/>
                <a:gd name="T13" fmla="*/ 1579 h 1732"/>
                <a:gd name="T14" fmla="*/ 357 w 357"/>
                <a:gd name="T15" fmla="*/ 1548 h 1732"/>
                <a:gd name="T16" fmla="*/ 356 w 357"/>
                <a:gd name="T17" fmla="*/ 1081 h 1732"/>
                <a:gd name="T18" fmla="*/ 356 w 357"/>
                <a:gd name="T19" fmla="*/ 651 h 1732"/>
                <a:gd name="T20" fmla="*/ 355 w 357"/>
                <a:gd name="T21" fmla="*/ 185 h 1732"/>
                <a:gd name="T22" fmla="*/ 338 w 357"/>
                <a:gd name="T23" fmla="*/ 153 h 1732"/>
                <a:gd name="T24" fmla="*/ 70 w 357"/>
                <a:gd name="T25" fmla="*/ 2 h 1732"/>
                <a:gd name="T26" fmla="*/ 22 w 357"/>
                <a:gd name="T27" fmla="*/ 2 h 1732"/>
                <a:gd name="T28" fmla="*/ 0 w 357"/>
                <a:gd name="T29" fmla="*/ 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7" h="1732">
                  <a:moveTo>
                    <a:pt x="0" y="26"/>
                  </a:moveTo>
                  <a:cubicBezTo>
                    <a:pt x="0" y="43"/>
                    <a:pt x="1" y="367"/>
                    <a:pt x="1" y="652"/>
                  </a:cubicBezTo>
                  <a:cubicBezTo>
                    <a:pt x="1" y="652"/>
                    <a:pt x="2" y="854"/>
                    <a:pt x="2" y="1081"/>
                  </a:cubicBezTo>
                  <a:cubicBezTo>
                    <a:pt x="3" y="1369"/>
                    <a:pt x="3" y="1698"/>
                    <a:pt x="3" y="1708"/>
                  </a:cubicBezTo>
                  <a:cubicBezTo>
                    <a:pt x="3" y="1720"/>
                    <a:pt x="13" y="1730"/>
                    <a:pt x="25" y="1731"/>
                  </a:cubicBezTo>
                  <a:cubicBezTo>
                    <a:pt x="29" y="1732"/>
                    <a:pt x="67" y="1731"/>
                    <a:pt x="67" y="1731"/>
                  </a:cubicBezTo>
                  <a:cubicBezTo>
                    <a:pt x="341" y="1579"/>
                    <a:pt x="341" y="1579"/>
                    <a:pt x="341" y="1579"/>
                  </a:cubicBezTo>
                  <a:cubicBezTo>
                    <a:pt x="341" y="1579"/>
                    <a:pt x="357" y="1574"/>
                    <a:pt x="357" y="1548"/>
                  </a:cubicBezTo>
                  <a:cubicBezTo>
                    <a:pt x="357" y="1536"/>
                    <a:pt x="357" y="1305"/>
                    <a:pt x="356" y="1081"/>
                  </a:cubicBezTo>
                  <a:cubicBezTo>
                    <a:pt x="356" y="863"/>
                    <a:pt x="356" y="651"/>
                    <a:pt x="356" y="651"/>
                  </a:cubicBezTo>
                  <a:cubicBezTo>
                    <a:pt x="355" y="428"/>
                    <a:pt x="355" y="198"/>
                    <a:pt x="355" y="185"/>
                  </a:cubicBezTo>
                  <a:cubicBezTo>
                    <a:pt x="355" y="158"/>
                    <a:pt x="338" y="153"/>
                    <a:pt x="338" y="153"/>
                  </a:cubicBezTo>
                  <a:cubicBezTo>
                    <a:pt x="70" y="2"/>
                    <a:pt x="70" y="2"/>
                    <a:pt x="70" y="2"/>
                  </a:cubicBezTo>
                  <a:cubicBezTo>
                    <a:pt x="68" y="0"/>
                    <a:pt x="27" y="1"/>
                    <a:pt x="22" y="2"/>
                  </a:cubicBezTo>
                  <a:cubicBezTo>
                    <a:pt x="12" y="3"/>
                    <a:pt x="0" y="10"/>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6" name="Freeform 20"/>
            <p:cNvSpPr/>
            <p:nvPr userDrawn="1"/>
          </p:nvSpPr>
          <p:spPr bwMode="auto">
            <a:xfrm>
              <a:off x="7704138" y="1868488"/>
              <a:ext cx="1627188" cy="2300288"/>
            </a:xfrm>
            <a:custGeom>
              <a:avLst/>
              <a:gdLst>
                <a:gd name="T0" fmla="*/ 961 w 1024"/>
                <a:gd name="T1" fmla="*/ 0 h 1449"/>
                <a:gd name="T2" fmla="*/ 1021 w 1024"/>
                <a:gd name="T3" fmla="*/ 60 h 1449"/>
                <a:gd name="T4" fmla="*/ 1023 w 1024"/>
                <a:gd name="T5" fmla="*/ 1387 h 1449"/>
                <a:gd name="T6" fmla="*/ 964 w 1024"/>
                <a:gd name="T7" fmla="*/ 1447 h 1449"/>
                <a:gd name="T8" fmla="*/ 62 w 1024"/>
                <a:gd name="T9" fmla="*/ 1448 h 1449"/>
                <a:gd name="T10" fmla="*/ 2 w 1024"/>
                <a:gd name="T11" fmla="*/ 1389 h 1449"/>
                <a:gd name="T12" fmla="*/ 0 w 1024"/>
                <a:gd name="T13" fmla="*/ 62 h 1449"/>
                <a:gd name="T14" fmla="*/ 59 w 1024"/>
                <a:gd name="T15" fmla="*/ 2 h 1449"/>
                <a:gd name="T16" fmla="*/ 961 w 1024"/>
                <a:gd name="T17" fmla="*/ 0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1449">
                  <a:moveTo>
                    <a:pt x="961" y="0"/>
                  </a:moveTo>
                  <a:cubicBezTo>
                    <a:pt x="994" y="0"/>
                    <a:pt x="1021" y="27"/>
                    <a:pt x="1021" y="60"/>
                  </a:cubicBezTo>
                  <a:cubicBezTo>
                    <a:pt x="1023" y="1387"/>
                    <a:pt x="1023" y="1387"/>
                    <a:pt x="1023" y="1387"/>
                  </a:cubicBezTo>
                  <a:cubicBezTo>
                    <a:pt x="1024" y="1420"/>
                    <a:pt x="997" y="1447"/>
                    <a:pt x="964" y="1447"/>
                  </a:cubicBezTo>
                  <a:cubicBezTo>
                    <a:pt x="62" y="1448"/>
                    <a:pt x="62" y="1448"/>
                    <a:pt x="62" y="1448"/>
                  </a:cubicBezTo>
                  <a:cubicBezTo>
                    <a:pt x="29" y="1449"/>
                    <a:pt x="2" y="1422"/>
                    <a:pt x="2" y="1389"/>
                  </a:cubicBezTo>
                  <a:cubicBezTo>
                    <a:pt x="0" y="62"/>
                    <a:pt x="0" y="62"/>
                    <a:pt x="0" y="62"/>
                  </a:cubicBezTo>
                  <a:cubicBezTo>
                    <a:pt x="0" y="29"/>
                    <a:pt x="26" y="2"/>
                    <a:pt x="59" y="2"/>
                  </a:cubicBezTo>
                  <a:lnTo>
                    <a:pt x="961" y="0"/>
                  </a:lnTo>
                  <a:close/>
                </a:path>
              </a:pathLst>
            </a:custGeom>
            <a:solidFill>
              <a:srgbClr val="E9EC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7" name="Freeform 21"/>
            <p:cNvSpPr/>
            <p:nvPr userDrawn="1"/>
          </p:nvSpPr>
          <p:spPr bwMode="auto">
            <a:xfrm>
              <a:off x="7797800" y="1868488"/>
              <a:ext cx="1531938" cy="2201863"/>
            </a:xfrm>
            <a:custGeom>
              <a:avLst/>
              <a:gdLst>
                <a:gd name="T0" fmla="*/ 902 w 964"/>
                <a:gd name="T1" fmla="*/ 0 h 1387"/>
                <a:gd name="T2" fmla="*/ 962 w 964"/>
                <a:gd name="T3" fmla="*/ 60 h 1387"/>
                <a:gd name="T4" fmla="*/ 964 w 964"/>
                <a:gd name="T5" fmla="*/ 1387 h 1387"/>
                <a:gd name="T6" fmla="*/ 0 w 964"/>
                <a:gd name="T7" fmla="*/ 2 h 1387"/>
                <a:gd name="T8" fmla="*/ 902 w 964"/>
                <a:gd name="T9" fmla="*/ 0 h 1387"/>
              </a:gdLst>
              <a:ahLst/>
              <a:cxnLst>
                <a:cxn ang="0">
                  <a:pos x="T0" y="T1"/>
                </a:cxn>
                <a:cxn ang="0">
                  <a:pos x="T2" y="T3"/>
                </a:cxn>
                <a:cxn ang="0">
                  <a:pos x="T4" y="T5"/>
                </a:cxn>
                <a:cxn ang="0">
                  <a:pos x="T6" y="T7"/>
                </a:cxn>
                <a:cxn ang="0">
                  <a:pos x="T8" y="T9"/>
                </a:cxn>
              </a:cxnLst>
              <a:rect l="0" t="0" r="r" b="b"/>
              <a:pathLst>
                <a:path w="964" h="1387">
                  <a:moveTo>
                    <a:pt x="902" y="0"/>
                  </a:moveTo>
                  <a:cubicBezTo>
                    <a:pt x="935" y="0"/>
                    <a:pt x="962" y="27"/>
                    <a:pt x="962" y="60"/>
                  </a:cubicBezTo>
                  <a:cubicBezTo>
                    <a:pt x="964" y="1387"/>
                    <a:pt x="964" y="1387"/>
                    <a:pt x="964" y="1387"/>
                  </a:cubicBezTo>
                  <a:cubicBezTo>
                    <a:pt x="0" y="2"/>
                    <a:pt x="0" y="2"/>
                    <a:pt x="0" y="2"/>
                  </a:cubicBezTo>
                  <a:lnTo>
                    <a:pt x="902" y="0"/>
                  </a:lnTo>
                  <a:close/>
                </a:path>
              </a:pathLst>
            </a:custGeom>
            <a:solidFill>
              <a:srgbClr val="D6CF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8" name="Freeform 22"/>
            <p:cNvSpPr/>
            <p:nvPr userDrawn="1"/>
          </p:nvSpPr>
          <p:spPr bwMode="auto">
            <a:xfrm>
              <a:off x="7781925" y="1970088"/>
              <a:ext cx="847725" cy="2076450"/>
            </a:xfrm>
            <a:custGeom>
              <a:avLst/>
              <a:gdLst>
                <a:gd name="T0" fmla="*/ 499 w 534"/>
                <a:gd name="T1" fmla="*/ 0 h 1308"/>
                <a:gd name="T2" fmla="*/ 531 w 534"/>
                <a:gd name="T3" fmla="*/ 33 h 1308"/>
                <a:gd name="T4" fmla="*/ 534 w 534"/>
                <a:gd name="T5" fmla="*/ 1274 h 1308"/>
                <a:gd name="T6" fmla="*/ 501 w 534"/>
                <a:gd name="T7" fmla="*/ 1307 h 1308"/>
                <a:gd name="T8" fmla="*/ 35 w 534"/>
                <a:gd name="T9" fmla="*/ 1308 h 1308"/>
                <a:gd name="T10" fmla="*/ 2 w 534"/>
                <a:gd name="T11" fmla="*/ 1275 h 1308"/>
                <a:gd name="T12" fmla="*/ 0 w 534"/>
                <a:gd name="T13" fmla="*/ 34 h 1308"/>
                <a:gd name="T14" fmla="*/ 32 w 534"/>
                <a:gd name="T15" fmla="*/ 1 h 1308"/>
                <a:gd name="T16" fmla="*/ 499 w 534"/>
                <a:gd name="T17" fmla="*/ 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1308">
                  <a:moveTo>
                    <a:pt x="499" y="0"/>
                  </a:moveTo>
                  <a:cubicBezTo>
                    <a:pt x="517" y="0"/>
                    <a:pt x="531" y="15"/>
                    <a:pt x="531" y="33"/>
                  </a:cubicBezTo>
                  <a:cubicBezTo>
                    <a:pt x="534" y="1274"/>
                    <a:pt x="534" y="1274"/>
                    <a:pt x="534" y="1274"/>
                  </a:cubicBezTo>
                  <a:cubicBezTo>
                    <a:pt x="534" y="1292"/>
                    <a:pt x="519" y="1307"/>
                    <a:pt x="501" y="1307"/>
                  </a:cubicBezTo>
                  <a:cubicBezTo>
                    <a:pt x="35" y="1308"/>
                    <a:pt x="35" y="1308"/>
                    <a:pt x="35" y="1308"/>
                  </a:cubicBezTo>
                  <a:cubicBezTo>
                    <a:pt x="17" y="1308"/>
                    <a:pt x="2" y="1293"/>
                    <a:pt x="2" y="1275"/>
                  </a:cubicBezTo>
                  <a:cubicBezTo>
                    <a:pt x="0" y="34"/>
                    <a:pt x="0" y="34"/>
                    <a:pt x="0" y="34"/>
                  </a:cubicBezTo>
                  <a:cubicBezTo>
                    <a:pt x="0" y="16"/>
                    <a:pt x="14" y="1"/>
                    <a:pt x="32" y="1"/>
                  </a:cubicBezTo>
                  <a:lnTo>
                    <a:pt x="499" y="0"/>
                  </a:lnTo>
                  <a:close/>
                </a:path>
              </a:pathLst>
            </a:custGeom>
            <a:solidFill>
              <a:srgbClr val="1958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9" name="Freeform 23"/>
            <p:cNvSpPr/>
            <p:nvPr userDrawn="1"/>
          </p:nvSpPr>
          <p:spPr bwMode="auto">
            <a:xfrm>
              <a:off x="7780338" y="1973263"/>
              <a:ext cx="847725" cy="2074863"/>
            </a:xfrm>
            <a:custGeom>
              <a:avLst/>
              <a:gdLst>
                <a:gd name="T0" fmla="*/ 499 w 534"/>
                <a:gd name="T1" fmla="*/ 0 h 1307"/>
                <a:gd name="T2" fmla="*/ 532 w 534"/>
                <a:gd name="T3" fmla="*/ 32 h 1307"/>
                <a:gd name="T4" fmla="*/ 534 w 534"/>
                <a:gd name="T5" fmla="*/ 1274 h 1307"/>
                <a:gd name="T6" fmla="*/ 502 w 534"/>
                <a:gd name="T7" fmla="*/ 1307 h 1307"/>
                <a:gd name="T8" fmla="*/ 0 w 534"/>
                <a:gd name="T9" fmla="*/ 33 h 1307"/>
                <a:gd name="T10" fmla="*/ 33 w 534"/>
                <a:gd name="T11" fmla="*/ 1 h 1307"/>
                <a:gd name="T12" fmla="*/ 499 w 534"/>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534" h="1307">
                  <a:moveTo>
                    <a:pt x="499" y="0"/>
                  </a:moveTo>
                  <a:cubicBezTo>
                    <a:pt x="517" y="0"/>
                    <a:pt x="532" y="14"/>
                    <a:pt x="532" y="32"/>
                  </a:cubicBezTo>
                  <a:cubicBezTo>
                    <a:pt x="534" y="1274"/>
                    <a:pt x="534" y="1274"/>
                    <a:pt x="534" y="1274"/>
                  </a:cubicBezTo>
                  <a:cubicBezTo>
                    <a:pt x="534" y="1292"/>
                    <a:pt x="520" y="1307"/>
                    <a:pt x="502" y="1307"/>
                  </a:cubicBezTo>
                  <a:cubicBezTo>
                    <a:pt x="0" y="33"/>
                    <a:pt x="0" y="33"/>
                    <a:pt x="0" y="33"/>
                  </a:cubicBezTo>
                  <a:cubicBezTo>
                    <a:pt x="0" y="15"/>
                    <a:pt x="15" y="1"/>
                    <a:pt x="33" y="1"/>
                  </a:cubicBezTo>
                  <a:lnTo>
                    <a:pt x="499" y="0"/>
                  </a:lnTo>
                  <a:close/>
                </a:path>
              </a:pathLst>
            </a:custGeom>
            <a:solidFill>
              <a:srgbClr val="183F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0" name="Freeform 24"/>
            <p:cNvSpPr/>
            <p:nvPr userDrawn="1"/>
          </p:nvSpPr>
          <p:spPr bwMode="auto">
            <a:xfrm>
              <a:off x="8812213" y="2889250"/>
              <a:ext cx="433388" cy="612775"/>
            </a:xfrm>
            <a:custGeom>
              <a:avLst/>
              <a:gdLst>
                <a:gd name="T0" fmla="*/ 256 w 272"/>
                <a:gd name="T1" fmla="*/ 0 h 386"/>
                <a:gd name="T2" fmla="*/ 272 w 272"/>
                <a:gd name="T3" fmla="*/ 16 h 386"/>
                <a:gd name="T4" fmla="*/ 272 w 272"/>
                <a:gd name="T5" fmla="*/ 369 h 386"/>
                <a:gd name="T6" fmla="*/ 257 w 272"/>
                <a:gd name="T7" fmla="*/ 385 h 386"/>
                <a:gd name="T8" fmla="*/ 17 w 272"/>
                <a:gd name="T9" fmla="*/ 386 h 386"/>
                <a:gd name="T10" fmla="*/ 1 w 272"/>
                <a:gd name="T11" fmla="*/ 370 h 386"/>
                <a:gd name="T12" fmla="*/ 0 w 272"/>
                <a:gd name="T13" fmla="*/ 17 h 386"/>
                <a:gd name="T14" fmla="*/ 16 w 272"/>
                <a:gd name="T15" fmla="*/ 1 h 386"/>
                <a:gd name="T16" fmla="*/ 256 w 272"/>
                <a:gd name="T17"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386">
                  <a:moveTo>
                    <a:pt x="256" y="0"/>
                  </a:moveTo>
                  <a:cubicBezTo>
                    <a:pt x="265" y="0"/>
                    <a:pt x="272" y="8"/>
                    <a:pt x="272" y="16"/>
                  </a:cubicBezTo>
                  <a:cubicBezTo>
                    <a:pt x="272" y="369"/>
                    <a:pt x="272" y="369"/>
                    <a:pt x="272" y="369"/>
                  </a:cubicBezTo>
                  <a:cubicBezTo>
                    <a:pt x="272" y="378"/>
                    <a:pt x="265" y="385"/>
                    <a:pt x="257" y="385"/>
                  </a:cubicBezTo>
                  <a:cubicBezTo>
                    <a:pt x="17" y="386"/>
                    <a:pt x="17" y="386"/>
                    <a:pt x="17" y="386"/>
                  </a:cubicBezTo>
                  <a:cubicBezTo>
                    <a:pt x="8" y="386"/>
                    <a:pt x="1" y="378"/>
                    <a:pt x="1" y="370"/>
                  </a:cubicBezTo>
                  <a:cubicBezTo>
                    <a:pt x="0" y="17"/>
                    <a:pt x="0" y="17"/>
                    <a:pt x="0" y="17"/>
                  </a:cubicBezTo>
                  <a:cubicBezTo>
                    <a:pt x="0" y="8"/>
                    <a:pt x="7" y="1"/>
                    <a:pt x="16" y="1"/>
                  </a:cubicBezTo>
                  <a:lnTo>
                    <a:pt x="256" y="0"/>
                  </a:lnTo>
                  <a:close/>
                </a:path>
              </a:pathLst>
            </a:custGeom>
            <a:solidFill>
              <a:srgbClr val="5956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1" name="Freeform 25"/>
            <p:cNvSpPr/>
            <p:nvPr userDrawn="1"/>
          </p:nvSpPr>
          <p:spPr bwMode="auto">
            <a:xfrm>
              <a:off x="8812213" y="2889250"/>
              <a:ext cx="433388" cy="611188"/>
            </a:xfrm>
            <a:custGeom>
              <a:avLst/>
              <a:gdLst>
                <a:gd name="T0" fmla="*/ 256 w 272"/>
                <a:gd name="T1" fmla="*/ 0 h 385"/>
                <a:gd name="T2" fmla="*/ 272 w 272"/>
                <a:gd name="T3" fmla="*/ 16 h 385"/>
                <a:gd name="T4" fmla="*/ 272 w 272"/>
                <a:gd name="T5" fmla="*/ 369 h 385"/>
                <a:gd name="T6" fmla="*/ 257 w 272"/>
                <a:gd name="T7" fmla="*/ 385 h 385"/>
                <a:gd name="T8" fmla="*/ 0 w 272"/>
                <a:gd name="T9" fmla="*/ 17 h 385"/>
                <a:gd name="T10" fmla="*/ 16 w 272"/>
                <a:gd name="T11" fmla="*/ 1 h 385"/>
                <a:gd name="T12" fmla="*/ 256 w 272"/>
                <a:gd name="T13" fmla="*/ 0 h 385"/>
              </a:gdLst>
              <a:ahLst/>
              <a:cxnLst>
                <a:cxn ang="0">
                  <a:pos x="T0" y="T1"/>
                </a:cxn>
                <a:cxn ang="0">
                  <a:pos x="T2" y="T3"/>
                </a:cxn>
                <a:cxn ang="0">
                  <a:pos x="T4" y="T5"/>
                </a:cxn>
                <a:cxn ang="0">
                  <a:pos x="T6" y="T7"/>
                </a:cxn>
                <a:cxn ang="0">
                  <a:pos x="T8" y="T9"/>
                </a:cxn>
                <a:cxn ang="0">
                  <a:pos x="T10" y="T11"/>
                </a:cxn>
                <a:cxn ang="0">
                  <a:pos x="T12" y="T13"/>
                </a:cxn>
              </a:cxnLst>
              <a:rect l="0" t="0" r="r" b="b"/>
              <a:pathLst>
                <a:path w="272" h="385">
                  <a:moveTo>
                    <a:pt x="256" y="0"/>
                  </a:moveTo>
                  <a:cubicBezTo>
                    <a:pt x="265" y="0"/>
                    <a:pt x="272" y="8"/>
                    <a:pt x="272" y="16"/>
                  </a:cubicBezTo>
                  <a:cubicBezTo>
                    <a:pt x="272" y="369"/>
                    <a:pt x="272" y="369"/>
                    <a:pt x="272" y="369"/>
                  </a:cubicBezTo>
                  <a:cubicBezTo>
                    <a:pt x="272" y="378"/>
                    <a:pt x="265" y="385"/>
                    <a:pt x="257" y="385"/>
                  </a:cubicBezTo>
                  <a:cubicBezTo>
                    <a:pt x="0" y="17"/>
                    <a:pt x="0" y="17"/>
                    <a:pt x="0" y="17"/>
                  </a:cubicBezTo>
                  <a:cubicBezTo>
                    <a:pt x="0" y="8"/>
                    <a:pt x="7" y="1"/>
                    <a:pt x="16" y="1"/>
                  </a:cubicBezTo>
                  <a:lnTo>
                    <a:pt x="256" y="0"/>
                  </a:lnTo>
                  <a:close/>
                </a:path>
              </a:pathLst>
            </a:custGeom>
            <a:solidFill>
              <a:srgbClr val="3740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2" name="Freeform 26"/>
            <p:cNvSpPr/>
            <p:nvPr userDrawn="1"/>
          </p:nvSpPr>
          <p:spPr bwMode="auto">
            <a:xfrm>
              <a:off x="7138988" y="1639888"/>
              <a:ext cx="568325" cy="2759075"/>
            </a:xfrm>
            <a:custGeom>
              <a:avLst/>
              <a:gdLst>
                <a:gd name="T0" fmla="*/ 0 w 357"/>
                <a:gd name="T1" fmla="*/ 28 h 1738"/>
                <a:gd name="T2" fmla="*/ 1 w 357"/>
                <a:gd name="T3" fmla="*/ 654 h 1738"/>
                <a:gd name="T4" fmla="*/ 2 w 357"/>
                <a:gd name="T5" fmla="*/ 1083 h 1738"/>
                <a:gd name="T6" fmla="*/ 3 w 357"/>
                <a:gd name="T7" fmla="*/ 1709 h 1738"/>
                <a:gd name="T8" fmla="*/ 37 w 357"/>
                <a:gd name="T9" fmla="*/ 1731 h 1738"/>
                <a:gd name="T10" fmla="*/ 340 w 357"/>
                <a:gd name="T11" fmla="*/ 1581 h 1738"/>
                <a:gd name="T12" fmla="*/ 357 w 357"/>
                <a:gd name="T13" fmla="*/ 1550 h 1738"/>
                <a:gd name="T14" fmla="*/ 356 w 357"/>
                <a:gd name="T15" fmla="*/ 1082 h 1738"/>
                <a:gd name="T16" fmla="*/ 355 w 357"/>
                <a:gd name="T17" fmla="*/ 653 h 1738"/>
                <a:gd name="T18" fmla="*/ 354 w 357"/>
                <a:gd name="T19" fmla="*/ 186 h 1738"/>
                <a:gd name="T20" fmla="*/ 338 w 357"/>
                <a:gd name="T21" fmla="*/ 155 h 1738"/>
                <a:gd name="T22" fmla="*/ 33 w 357"/>
                <a:gd name="T23" fmla="*/ 6 h 1738"/>
                <a:gd name="T24" fmla="*/ 0 w 357"/>
                <a:gd name="T25" fmla="*/ 28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7" h="1738">
                  <a:moveTo>
                    <a:pt x="0" y="28"/>
                  </a:moveTo>
                  <a:cubicBezTo>
                    <a:pt x="0" y="45"/>
                    <a:pt x="0" y="369"/>
                    <a:pt x="1" y="654"/>
                  </a:cubicBezTo>
                  <a:cubicBezTo>
                    <a:pt x="1" y="654"/>
                    <a:pt x="1" y="856"/>
                    <a:pt x="2" y="1083"/>
                  </a:cubicBezTo>
                  <a:cubicBezTo>
                    <a:pt x="2" y="1371"/>
                    <a:pt x="3" y="1700"/>
                    <a:pt x="3" y="1709"/>
                  </a:cubicBezTo>
                  <a:cubicBezTo>
                    <a:pt x="3" y="1727"/>
                    <a:pt x="21" y="1738"/>
                    <a:pt x="37" y="1731"/>
                  </a:cubicBezTo>
                  <a:cubicBezTo>
                    <a:pt x="340" y="1581"/>
                    <a:pt x="340" y="1581"/>
                    <a:pt x="340" y="1581"/>
                  </a:cubicBezTo>
                  <a:cubicBezTo>
                    <a:pt x="340" y="1581"/>
                    <a:pt x="357" y="1576"/>
                    <a:pt x="357" y="1550"/>
                  </a:cubicBezTo>
                  <a:cubicBezTo>
                    <a:pt x="357" y="1538"/>
                    <a:pt x="357" y="1307"/>
                    <a:pt x="356" y="1082"/>
                  </a:cubicBezTo>
                  <a:cubicBezTo>
                    <a:pt x="356" y="865"/>
                    <a:pt x="355" y="653"/>
                    <a:pt x="355" y="653"/>
                  </a:cubicBezTo>
                  <a:cubicBezTo>
                    <a:pt x="355" y="430"/>
                    <a:pt x="354" y="200"/>
                    <a:pt x="354" y="186"/>
                  </a:cubicBezTo>
                  <a:cubicBezTo>
                    <a:pt x="354" y="160"/>
                    <a:pt x="338" y="155"/>
                    <a:pt x="338" y="155"/>
                  </a:cubicBezTo>
                  <a:cubicBezTo>
                    <a:pt x="33" y="6"/>
                    <a:pt x="33" y="6"/>
                    <a:pt x="33" y="6"/>
                  </a:cubicBezTo>
                  <a:cubicBezTo>
                    <a:pt x="24" y="0"/>
                    <a:pt x="0" y="5"/>
                    <a:pt x="0" y="28"/>
                  </a:cubicBezTo>
                  <a:close/>
                </a:path>
              </a:pathLst>
            </a:custGeom>
            <a:solidFill>
              <a:srgbClr val="0420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3" name="Freeform 27"/>
            <p:cNvSpPr/>
            <p:nvPr userDrawn="1"/>
          </p:nvSpPr>
          <p:spPr bwMode="auto">
            <a:xfrm>
              <a:off x="7189788" y="1727200"/>
              <a:ext cx="476250" cy="2590800"/>
            </a:xfrm>
            <a:custGeom>
              <a:avLst/>
              <a:gdLst>
                <a:gd name="T0" fmla="*/ 0 w 299"/>
                <a:gd name="T1" fmla="*/ 24 h 1632"/>
                <a:gd name="T2" fmla="*/ 1 w 299"/>
                <a:gd name="T3" fmla="*/ 672 h 1632"/>
                <a:gd name="T4" fmla="*/ 2 w 299"/>
                <a:gd name="T5" fmla="*/ 1052 h 1632"/>
                <a:gd name="T6" fmla="*/ 3 w 299"/>
                <a:gd name="T7" fmla="*/ 1606 h 1632"/>
                <a:gd name="T8" fmla="*/ 33 w 299"/>
                <a:gd name="T9" fmla="*/ 1625 h 1632"/>
                <a:gd name="T10" fmla="*/ 285 w 299"/>
                <a:gd name="T11" fmla="*/ 1505 h 1632"/>
                <a:gd name="T12" fmla="*/ 299 w 299"/>
                <a:gd name="T13" fmla="*/ 1478 h 1632"/>
                <a:gd name="T14" fmla="*/ 299 w 299"/>
                <a:gd name="T15" fmla="*/ 1064 h 1632"/>
                <a:gd name="T16" fmla="*/ 298 w 299"/>
                <a:gd name="T17" fmla="*/ 660 h 1632"/>
                <a:gd name="T18" fmla="*/ 297 w 299"/>
                <a:gd name="T19" fmla="*/ 154 h 1632"/>
                <a:gd name="T20" fmla="*/ 282 w 299"/>
                <a:gd name="T21" fmla="*/ 125 h 1632"/>
                <a:gd name="T22" fmla="*/ 30 w 299"/>
                <a:gd name="T23" fmla="*/ 5 h 1632"/>
                <a:gd name="T24" fmla="*/ 0 w 299"/>
                <a:gd name="T25" fmla="*/ 24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9" h="1632">
                  <a:moveTo>
                    <a:pt x="0" y="24"/>
                  </a:moveTo>
                  <a:cubicBezTo>
                    <a:pt x="0" y="40"/>
                    <a:pt x="1" y="420"/>
                    <a:pt x="1" y="672"/>
                  </a:cubicBezTo>
                  <a:cubicBezTo>
                    <a:pt x="1" y="672"/>
                    <a:pt x="2" y="851"/>
                    <a:pt x="2" y="1052"/>
                  </a:cubicBezTo>
                  <a:cubicBezTo>
                    <a:pt x="3" y="1307"/>
                    <a:pt x="3" y="1598"/>
                    <a:pt x="3" y="1606"/>
                  </a:cubicBezTo>
                  <a:cubicBezTo>
                    <a:pt x="3" y="1621"/>
                    <a:pt x="19" y="1632"/>
                    <a:pt x="33" y="1625"/>
                  </a:cubicBezTo>
                  <a:cubicBezTo>
                    <a:pt x="285" y="1505"/>
                    <a:pt x="285" y="1505"/>
                    <a:pt x="285" y="1505"/>
                  </a:cubicBezTo>
                  <a:cubicBezTo>
                    <a:pt x="285" y="1505"/>
                    <a:pt x="299" y="1500"/>
                    <a:pt x="299" y="1478"/>
                  </a:cubicBezTo>
                  <a:cubicBezTo>
                    <a:pt x="299" y="1467"/>
                    <a:pt x="299" y="1263"/>
                    <a:pt x="299" y="1064"/>
                  </a:cubicBezTo>
                  <a:cubicBezTo>
                    <a:pt x="298" y="872"/>
                    <a:pt x="298" y="660"/>
                    <a:pt x="298" y="660"/>
                  </a:cubicBezTo>
                  <a:cubicBezTo>
                    <a:pt x="297" y="463"/>
                    <a:pt x="297" y="165"/>
                    <a:pt x="297" y="154"/>
                  </a:cubicBezTo>
                  <a:cubicBezTo>
                    <a:pt x="297" y="131"/>
                    <a:pt x="282" y="125"/>
                    <a:pt x="282" y="125"/>
                  </a:cubicBezTo>
                  <a:cubicBezTo>
                    <a:pt x="30" y="5"/>
                    <a:pt x="30" y="5"/>
                    <a:pt x="30" y="5"/>
                  </a:cubicBezTo>
                  <a:cubicBezTo>
                    <a:pt x="21" y="0"/>
                    <a:pt x="0" y="5"/>
                    <a:pt x="0" y="24"/>
                  </a:cubicBezTo>
                  <a:close/>
                </a:path>
              </a:pathLst>
            </a:custGeom>
            <a:solidFill>
              <a:srgbClr val="B49A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4" name="Freeform 28"/>
            <p:cNvSpPr/>
            <p:nvPr userDrawn="1"/>
          </p:nvSpPr>
          <p:spPr bwMode="auto">
            <a:xfrm>
              <a:off x="7239000" y="2009775"/>
              <a:ext cx="377825" cy="1433513"/>
            </a:xfrm>
            <a:custGeom>
              <a:avLst/>
              <a:gdLst>
                <a:gd name="T0" fmla="*/ 236 w 238"/>
                <a:gd name="T1" fmla="*/ 97 h 903"/>
                <a:gd name="T2" fmla="*/ 238 w 238"/>
                <a:gd name="T3" fmla="*/ 806 h 903"/>
                <a:gd name="T4" fmla="*/ 2 w 238"/>
                <a:gd name="T5" fmla="*/ 903 h 903"/>
                <a:gd name="T6" fmla="*/ 0 w 238"/>
                <a:gd name="T7" fmla="*/ 0 h 903"/>
                <a:gd name="T8" fmla="*/ 236 w 238"/>
                <a:gd name="T9" fmla="*/ 97 h 903"/>
              </a:gdLst>
              <a:ahLst/>
              <a:cxnLst>
                <a:cxn ang="0">
                  <a:pos x="T0" y="T1"/>
                </a:cxn>
                <a:cxn ang="0">
                  <a:pos x="T2" y="T3"/>
                </a:cxn>
                <a:cxn ang="0">
                  <a:pos x="T4" y="T5"/>
                </a:cxn>
                <a:cxn ang="0">
                  <a:pos x="T6" y="T7"/>
                </a:cxn>
                <a:cxn ang="0">
                  <a:pos x="T8" y="T9"/>
                </a:cxn>
              </a:cxnLst>
              <a:rect l="0" t="0" r="r" b="b"/>
              <a:pathLst>
                <a:path w="238" h="903">
                  <a:moveTo>
                    <a:pt x="236" y="97"/>
                  </a:moveTo>
                  <a:lnTo>
                    <a:pt x="238" y="806"/>
                  </a:lnTo>
                  <a:lnTo>
                    <a:pt x="2" y="903"/>
                  </a:lnTo>
                  <a:lnTo>
                    <a:pt x="0" y="0"/>
                  </a:lnTo>
                  <a:lnTo>
                    <a:pt x="236" y="97"/>
                  </a:lnTo>
                  <a:close/>
                </a:path>
              </a:pathLst>
            </a:custGeom>
            <a:solidFill>
              <a:srgbClr val="CB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5" name="Freeform 29"/>
            <p:cNvSpPr/>
            <p:nvPr userDrawn="1"/>
          </p:nvSpPr>
          <p:spPr bwMode="auto">
            <a:xfrm>
              <a:off x="7239000" y="2009775"/>
              <a:ext cx="17463" cy="1433513"/>
            </a:xfrm>
            <a:custGeom>
              <a:avLst/>
              <a:gdLst>
                <a:gd name="T0" fmla="*/ 10 w 11"/>
                <a:gd name="T1" fmla="*/ 4 h 903"/>
                <a:gd name="T2" fmla="*/ 11 w 11"/>
                <a:gd name="T3" fmla="*/ 899 h 903"/>
                <a:gd name="T4" fmla="*/ 2 w 11"/>
                <a:gd name="T5" fmla="*/ 903 h 903"/>
                <a:gd name="T6" fmla="*/ 0 w 11"/>
                <a:gd name="T7" fmla="*/ 0 h 903"/>
                <a:gd name="T8" fmla="*/ 10 w 11"/>
                <a:gd name="T9" fmla="*/ 4 h 903"/>
              </a:gdLst>
              <a:ahLst/>
              <a:cxnLst>
                <a:cxn ang="0">
                  <a:pos x="T0" y="T1"/>
                </a:cxn>
                <a:cxn ang="0">
                  <a:pos x="T2" y="T3"/>
                </a:cxn>
                <a:cxn ang="0">
                  <a:pos x="T4" y="T5"/>
                </a:cxn>
                <a:cxn ang="0">
                  <a:pos x="T6" y="T7"/>
                </a:cxn>
                <a:cxn ang="0">
                  <a:pos x="T8" y="T9"/>
                </a:cxn>
              </a:cxnLst>
              <a:rect l="0" t="0" r="r" b="b"/>
              <a:pathLst>
                <a:path w="11" h="903">
                  <a:moveTo>
                    <a:pt x="10" y="4"/>
                  </a:moveTo>
                  <a:lnTo>
                    <a:pt x="11" y="899"/>
                  </a:lnTo>
                  <a:lnTo>
                    <a:pt x="2" y="903"/>
                  </a:lnTo>
                  <a:lnTo>
                    <a:pt x="0" y="0"/>
                  </a:lnTo>
                  <a:lnTo>
                    <a:pt x="10" y="4"/>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6" name="Freeform 30"/>
            <p:cNvSpPr/>
            <p:nvPr userDrawn="1"/>
          </p:nvSpPr>
          <p:spPr bwMode="auto">
            <a:xfrm>
              <a:off x="7264400" y="2967038"/>
              <a:ext cx="317500" cy="412750"/>
            </a:xfrm>
            <a:custGeom>
              <a:avLst/>
              <a:gdLst>
                <a:gd name="T0" fmla="*/ 200 w 200"/>
                <a:gd name="T1" fmla="*/ 0 h 260"/>
                <a:gd name="T2" fmla="*/ 200 w 200"/>
                <a:gd name="T3" fmla="*/ 184 h 260"/>
                <a:gd name="T4" fmla="*/ 0 w 200"/>
                <a:gd name="T5" fmla="*/ 260 h 260"/>
                <a:gd name="T6" fmla="*/ 0 w 200"/>
                <a:gd name="T7" fmla="*/ 35 h 260"/>
                <a:gd name="T8" fmla="*/ 200 w 200"/>
                <a:gd name="T9" fmla="*/ 0 h 260"/>
              </a:gdLst>
              <a:ahLst/>
              <a:cxnLst>
                <a:cxn ang="0">
                  <a:pos x="T0" y="T1"/>
                </a:cxn>
                <a:cxn ang="0">
                  <a:pos x="T2" y="T3"/>
                </a:cxn>
                <a:cxn ang="0">
                  <a:pos x="T4" y="T5"/>
                </a:cxn>
                <a:cxn ang="0">
                  <a:pos x="T6" y="T7"/>
                </a:cxn>
                <a:cxn ang="0">
                  <a:pos x="T8" y="T9"/>
                </a:cxn>
              </a:cxnLst>
              <a:rect l="0" t="0" r="r" b="b"/>
              <a:pathLst>
                <a:path w="200" h="260">
                  <a:moveTo>
                    <a:pt x="200" y="0"/>
                  </a:moveTo>
                  <a:lnTo>
                    <a:pt x="200" y="184"/>
                  </a:lnTo>
                  <a:lnTo>
                    <a:pt x="0" y="260"/>
                  </a:lnTo>
                  <a:lnTo>
                    <a:pt x="0" y="35"/>
                  </a:lnTo>
                  <a:lnTo>
                    <a:pt x="20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7" name="Freeform 31"/>
            <p:cNvSpPr/>
            <p:nvPr userDrawn="1"/>
          </p:nvSpPr>
          <p:spPr bwMode="auto">
            <a:xfrm>
              <a:off x="7265988" y="2609850"/>
              <a:ext cx="106363" cy="325438"/>
            </a:xfrm>
            <a:custGeom>
              <a:avLst/>
              <a:gdLst>
                <a:gd name="T0" fmla="*/ 66 w 67"/>
                <a:gd name="T1" fmla="*/ 4 h 205"/>
                <a:gd name="T2" fmla="*/ 67 w 67"/>
                <a:gd name="T3" fmla="*/ 197 h 205"/>
                <a:gd name="T4" fmla="*/ 1 w 67"/>
                <a:gd name="T5" fmla="*/ 205 h 205"/>
                <a:gd name="T6" fmla="*/ 0 w 67"/>
                <a:gd name="T7" fmla="*/ 0 h 205"/>
                <a:gd name="T8" fmla="*/ 66 w 67"/>
                <a:gd name="T9" fmla="*/ 4 h 205"/>
              </a:gdLst>
              <a:ahLst/>
              <a:cxnLst>
                <a:cxn ang="0">
                  <a:pos x="T0" y="T1"/>
                </a:cxn>
                <a:cxn ang="0">
                  <a:pos x="T2" y="T3"/>
                </a:cxn>
                <a:cxn ang="0">
                  <a:pos x="T4" y="T5"/>
                </a:cxn>
                <a:cxn ang="0">
                  <a:pos x="T6" y="T7"/>
                </a:cxn>
                <a:cxn ang="0">
                  <a:pos x="T8" y="T9"/>
                </a:cxn>
              </a:cxnLst>
              <a:rect l="0" t="0" r="r" b="b"/>
              <a:pathLst>
                <a:path w="67" h="205">
                  <a:moveTo>
                    <a:pt x="66" y="4"/>
                  </a:moveTo>
                  <a:lnTo>
                    <a:pt x="67" y="197"/>
                  </a:lnTo>
                  <a:lnTo>
                    <a:pt x="1" y="205"/>
                  </a:lnTo>
                  <a:lnTo>
                    <a:pt x="0" y="0"/>
                  </a:lnTo>
                  <a:lnTo>
                    <a:pt x="66" y="4"/>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8" name="Freeform 32"/>
            <p:cNvSpPr/>
            <p:nvPr userDrawn="1"/>
          </p:nvSpPr>
          <p:spPr bwMode="auto">
            <a:xfrm>
              <a:off x="7265988" y="2232025"/>
              <a:ext cx="104775" cy="363538"/>
            </a:xfrm>
            <a:custGeom>
              <a:avLst/>
              <a:gdLst>
                <a:gd name="T0" fmla="*/ 65 w 66"/>
                <a:gd name="T1" fmla="*/ 14 h 229"/>
                <a:gd name="T2" fmla="*/ 66 w 66"/>
                <a:gd name="T3" fmla="*/ 229 h 229"/>
                <a:gd name="T4" fmla="*/ 0 w 66"/>
                <a:gd name="T5" fmla="*/ 225 h 229"/>
                <a:gd name="T6" fmla="*/ 0 w 66"/>
                <a:gd name="T7" fmla="*/ 0 h 229"/>
                <a:gd name="T8" fmla="*/ 65 w 66"/>
                <a:gd name="T9" fmla="*/ 14 h 229"/>
              </a:gdLst>
              <a:ahLst/>
              <a:cxnLst>
                <a:cxn ang="0">
                  <a:pos x="T0" y="T1"/>
                </a:cxn>
                <a:cxn ang="0">
                  <a:pos x="T2" y="T3"/>
                </a:cxn>
                <a:cxn ang="0">
                  <a:pos x="T4" y="T5"/>
                </a:cxn>
                <a:cxn ang="0">
                  <a:pos x="T6" y="T7"/>
                </a:cxn>
                <a:cxn ang="0">
                  <a:pos x="T8" y="T9"/>
                </a:cxn>
              </a:cxnLst>
              <a:rect l="0" t="0" r="r" b="b"/>
              <a:pathLst>
                <a:path w="66" h="229">
                  <a:moveTo>
                    <a:pt x="65" y="14"/>
                  </a:moveTo>
                  <a:lnTo>
                    <a:pt x="66" y="229"/>
                  </a:lnTo>
                  <a:lnTo>
                    <a:pt x="0" y="225"/>
                  </a:lnTo>
                  <a:lnTo>
                    <a:pt x="0" y="0"/>
                  </a:lnTo>
                  <a:lnTo>
                    <a:pt x="65" y="14"/>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9" name="Freeform 33"/>
            <p:cNvSpPr/>
            <p:nvPr userDrawn="1"/>
          </p:nvSpPr>
          <p:spPr bwMode="auto">
            <a:xfrm>
              <a:off x="7388225" y="2620963"/>
              <a:ext cx="93663" cy="300038"/>
            </a:xfrm>
            <a:custGeom>
              <a:avLst/>
              <a:gdLst>
                <a:gd name="T0" fmla="*/ 58 w 59"/>
                <a:gd name="T1" fmla="*/ 3 h 189"/>
                <a:gd name="T2" fmla="*/ 59 w 59"/>
                <a:gd name="T3" fmla="*/ 181 h 189"/>
                <a:gd name="T4" fmla="*/ 0 w 59"/>
                <a:gd name="T5" fmla="*/ 189 h 189"/>
                <a:gd name="T6" fmla="*/ 0 w 59"/>
                <a:gd name="T7" fmla="*/ 0 h 189"/>
                <a:gd name="T8" fmla="*/ 58 w 59"/>
                <a:gd name="T9" fmla="*/ 3 h 189"/>
              </a:gdLst>
              <a:ahLst/>
              <a:cxnLst>
                <a:cxn ang="0">
                  <a:pos x="T0" y="T1"/>
                </a:cxn>
                <a:cxn ang="0">
                  <a:pos x="T2" y="T3"/>
                </a:cxn>
                <a:cxn ang="0">
                  <a:pos x="T4" y="T5"/>
                </a:cxn>
                <a:cxn ang="0">
                  <a:pos x="T6" y="T7"/>
                </a:cxn>
                <a:cxn ang="0">
                  <a:pos x="T8" y="T9"/>
                </a:cxn>
              </a:cxnLst>
              <a:rect l="0" t="0" r="r" b="b"/>
              <a:pathLst>
                <a:path w="59" h="189">
                  <a:moveTo>
                    <a:pt x="58" y="3"/>
                  </a:moveTo>
                  <a:lnTo>
                    <a:pt x="59" y="181"/>
                  </a:lnTo>
                  <a:lnTo>
                    <a:pt x="0" y="189"/>
                  </a:lnTo>
                  <a:lnTo>
                    <a:pt x="0" y="0"/>
                  </a:lnTo>
                  <a:lnTo>
                    <a:pt x="58" y="3"/>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0" name="Freeform 34"/>
            <p:cNvSpPr/>
            <p:nvPr userDrawn="1"/>
          </p:nvSpPr>
          <p:spPr bwMode="auto">
            <a:xfrm>
              <a:off x="7243763" y="3797300"/>
              <a:ext cx="193675" cy="352425"/>
            </a:xfrm>
            <a:custGeom>
              <a:avLst/>
              <a:gdLst>
                <a:gd name="T0" fmla="*/ 0 w 122"/>
                <a:gd name="T1" fmla="*/ 222 h 222"/>
                <a:gd name="T2" fmla="*/ 122 w 122"/>
                <a:gd name="T3" fmla="*/ 165 h 222"/>
                <a:gd name="T4" fmla="*/ 122 w 122"/>
                <a:gd name="T5" fmla="*/ 0 h 222"/>
                <a:gd name="T6" fmla="*/ 0 w 122"/>
                <a:gd name="T7" fmla="*/ 39 h 222"/>
                <a:gd name="T8" fmla="*/ 0 w 122"/>
                <a:gd name="T9" fmla="*/ 222 h 222"/>
              </a:gdLst>
              <a:ahLst/>
              <a:cxnLst>
                <a:cxn ang="0">
                  <a:pos x="T0" y="T1"/>
                </a:cxn>
                <a:cxn ang="0">
                  <a:pos x="T2" y="T3"/>
                </a:cxn>
                <a:cxn ang="0">
                  <a:pos x="T4" y="T5"/>
                </a:cxn>
                <a:cxn ang="0">
                  <a:pos x="T6" y="T7"/>
                </a:cxn>
                <a:cxn ang="0">
                  <a:pos x="T8" y="T9"/>
                </a:cxn>
              </a:cxnLst>
              <a:rect l="0" t="0" r="r" b="b"/>
              <a:pathLst>
                <a:path w="122" h="222">
                  <a:moveTo>
                    <a:pt x="0" y="222"/>
                  </a:moveTo>
                  <a:lnTo>
                    <a:pt x="122" y="165"/>
                  </a:lnTo>
                  <a:lnTo>
                    <a:pt x="122" y="0"/>
                  </a:lnTo>
                  <a:lnTo>
                    <a:pt x="0" y="39"/>
                  </a:lnTo>
                  <a:lnTo>
                    <a:pt x="0" y="222"/>
                  </a:lnTo>
                  <a:close/>
                </a:path>
              </a:pathLst>
            </a:custGeom>
            <a:solidFill>
              <a:srgbClr val="CB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1" name="Freeform 35"/>
            <p:cNvSpPr/>
            <p:nvPr userDrawn="1"/>
          </p:nvSpPr>
          <p:spPr bwMode="auto">
            <a:xfrm>
              <a:off x="7853363" y="3817938"/>
              <a:ext cx="52388" cy="109538"/>
            </a:xfrm>
            <a:custGeom>
              <a:avLst/>
              <a:gdLst>
                <a:gd name="T0" fmla="*/ 28 w 33"/>
                <a:gd name="T1" fmla="*/ 0 h 69"/>
                <a:gd name="T2" fmla="*/ 33 w 33"/>
                <a:gd name="T3" fmla="*/ 9 h 69"/>
                <a:gd name="T4" fmla="*/ 33 w 33"/>
                <a:gd name="T5" fmla="*/ 60 h 69"/>
                <a:gd name="T6" fmla="*/ 28 w 33"/>
                <a:gd name="T7" fmla="*/ 68 h 69"/>
                <a:gd name="T8" fmla="*/ 4 w 33"/>
                <a:gd name="T9" fmla="*/ 68 h 69"/>
                <a:gd name="T10" fmla="*/ 0 w 33"/>
                <a:gd name="T11" fmla="*/ 60 h 69"/>
                <a:gd name="T12" fmla="*/ 0 w 33"/>
                <a:gd name="T13" fmla="*/ 9 h 69"/>
                <a:gd name="T14" fmla="*/ 4 w 33"/>
                <a:gd name="T15" fmla="*/ 0 h 69"/>
                <a:gd name="T16" fmla="*/ 28 w 3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9">
                  <a:moveTo>
                    <a:pt x="28" y="0"/>
                  </a:moveTo>
                  <a:cubicBezTo>
                    <a:pt x="31" y="0"/>
                    <a:pt x="33" y="4"/>
                    <a:pt x="33" y="9"/>
                  </a:cubicBezTo>
                  <a:cubicBezTo>
                    <a:pt x="33" y="60"/>
                    <a:pt x="33" y="60"/>
                    <a:pt x="33" y="60"/>
                  </a:cubicBezTo>
                  <a:cubicBezTo>
                    <a:pt x="33" y="64"/>
                    <a:pt x="31" y="68"/>
                    <a:pt x="28" y="68"/>
                  </a:cubicBezTo>
                  <a:cubicBezTo>
                    <a:pt x="4" y="68"/>
                    <a:pt x="4" y="68"/>
                    <a:pt x="4" y="68"/>
                  </a:cubicBezTo>
                  <a:cubicBezTo>
                    <a:pt x="2" y="69"/>
                    <a:pt x="0" y="65"/>
                    <a:pt x="0" y="60"/>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2" name="Freeform 36"/>
            <p:cNvSpPr/>
            <p:nvPr userDrawn="1"/>
          </p:nvSpPr>
          <p:spPr bwMode="auto">
            <a:xfrm>
              <a:off x="7851775" y="3686175"/>
              <a:ext cx="53975" cy="107950"/>
            </a:xfrm>
            <a:custGeom>
              <a:avLst/>
              <a:gdLst>
                <a:gd name="T0" fmla="*/ 29 w 34"/>
                <a:gd name="T1" fmla="*/ 0 h 68"/>
                <a:gd name="T2" fmla="*/ 33 w 34"/>
                <a:gd name="T3" fmla="*/ 8 h 68"/>
                <a:gd name="T4" fmla="*/ 34 w 34"/>
                <a:gd name="T5" fmla="*/ 59 h 68"/>
                <a:gd name="T6" fmla="*/ 29 w 34"/>
                <a:gd name="T7" fmla="*/ 68 h 68"/>
                <a:gd name="T8" fmla="*/ 5 w 34"/>
                <a:gd name="T9" fmla="*/ 68 h 68"/>
                <a:gd name="T10" fmla="*/ 1 w 34"/>
                <a:gd name="T11" fmla="*/ 59 h 68"/>
                <a:gd name="T12" fmla="*/ 0 w 34"/>
                <a:gd name="T13" fmla="*/ 9 h 68"/>
                <a:gd name="T14" fmla="*/ 5 w 34"/>
                <a:gd name="T15" fmla="*/ 0 h 68"/>
                <a:gd name="T16" fmla="*/ 29 w 3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8">
                  <a:moveTo>
                    <a:pt x="29" y="0"/>
                  </a:moveTo>
                  <a:cubicBezTo>
                    <a:pt x="31" y="0"/>
                    <a:pt x="33" y="4"/>
                    <a:pt x="33" y="8"/>
                  </a:cubicBezTo>
                  <a:cubicBezTo>
                    <a:pt x="34" y="59"/>
                    <a:pt x="34" y="59"/>
                    <a:pt x="34" y="59"/>
                  </a:cubicBezTo>
                  <a:cubicBezTo>
                    <a:pt x="34" y="64"/>
                    <a:pt x="32" y="68"/>
                    <a:pt x="29" y="68"/>
                  </a:cubicBezTo>
                  <a:cubicBezTo>
                    <a:pt x="5" y="68"/>
                    <a:pt x="5" y="68"/>
                    <a:pt x="5" y="68"/>
                  </a:cubicBezTo>
                  <a:cubicBezTo>
                    <a:pt x="3" y="68"/>
                    <a:pt x="1" y="64"/>
                    <a:pt x="1"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3" name="Freeform 37"/>
            <p:cNvSpPr/>
            <p:nvPr userDrawn="1"/>
          </p:nvSpPr>
          <p:spPr bwMode="auto">
            <a:xfrm>
              <a:off x="7851775" y="3552825"/>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59 h 68"/>
                <a:gd name="T12" fmla="*/ 0 w 33"/>
                <a:gd name="T13" fmla="*/ 9 h 68"/>
                <a:gd name="T14" fmla="*/ 5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1" y="68"/>
                    <a:pt x="29" y="68"/>
                  </a:cubicBezTo>
                  <a:cubicBezTo>
                    <a:pt x="5" y="68"/>
                    <a:pt x="5" y="68"/>
                    <a:pt x="5" y="68"/>
                  </a:cubicBezTo>
                  <a:cubicBezTo>
                    <a:pt x="2" y="68"/>
                    <a:pt x="0" y="64"/>
                    <a:pt x="0"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4" name="Freeform 38"/>
            <p:cNvSpPr/>
            <p:nvPr userDrawn="1"/>
          </p:nvSpPr>
          <p:spPr bwMode="auto">
            <a:xfrm>
              <a:off x="7851775" y="3419475"/>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60 h 68"/>
                <a:gd name="T12" fmla="*/ 0 w 33"/>
                <a:gd name="T13" fmla="*/ 9 h 68"/>
                <a:gd name="T14" fmla="*/ 4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1" y="68"/>
                    <a:pt x="29" y="68"/>
                  </a:cubicBezTo>
                  <a:cubicBezTo>
                    <a:pt x="5" y="68"/>
                    <a:pt x="5" y="68"/>
                    <a:pt x="5" y="68"/>
                  </a:cubicBezTo>
                  <a:cubicBezTo>
                    <a:pt x="2" y="68"/>
                    <a:pt x="0" y="64"/>
                    <a:pt x="0" y="60"/>
                  </a:cubicBezTo>
                  <a:cubicBezTo>
                    <a:pt x="0" y="9"/>
                    <a:pt x="0" y="9"/>
                    <a:pt x="0" y="9"/>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5" name="Freeform 39"/>
            <p:cNvSpPr/>
            <p:nvPr userDrawn="1"/>
          </p:nvSpPr>
          <p:spPr bwMode="auto">
            <a:xfrm>
              <a:off x="7851775" y="3287713"/>
              <a:ext cx="52388" cy="107950"/>
            </a:xfrm>
            <a:custGeom>
              <a:avLst/>
              <a:gdLst>
                <a:gd name="T0" fmla="*/ 29 w 33"/>
                <a:gd name="T1" fmla="*/ 0 h 68"/>
                <a:gd name="T2" fmla="*/ 33 w 33"/>
                <a:gd name="T3" fmla="*/ 8 h 68"/>
                <a:gd name="T4" fmla="*/ 33 w 33"/>
                <a:gd name="T5" fmla="*/ 59 h 68"/>
                <a:gd name="T6" fmla="*/ 29 w 33"/>
                <a:gd name="T7" fmla="*/ 68 h 68"/>
                <a:gd name="T8" fmla="*/ 4 w 33"/>
                <a:gd name="T9" fmla="*/ 68 h 68"/>
                <a:gd name="T10" fmla="*/ 0 w 33"/>
                <a:gd name="T11" fmla="*/ 59 h 68"/>
                <a:gd name="T12" fmla="*/ 0 w 33"/>
                <a:gd name="T13" fmla="*/ 8 h 68"/>
                <a:gd name="T14" fmla="*/ 4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3"/>
                    <a:pt x="33" y="8"/>
                  </a:cubicBezTo>
                  <a:cubicBezTo>
                    <a:pt x="33" y="59"/>
                    <a:pt x="33" y="59"/>
                    <a:pt x="33" y="59"/>
                  </a:cubicBezTo>
                  <a:cubicBezTo>
                    <a:pt x="33" y="64"/>
                    <a:pt x="31" y="68"/>
                    <a:pt x="29" y="68"/>
                  </a:cubicBezTo>
                  <a:cubicBezTo>
                    <a:pt x="4" y="68"/>
                    <a:pt x="4" y="68"/>
                    <a:pt x="4" y="68"/>
                  </a:cubicBezTo>
                  <a:cubicBezTo>
                    <a:pt x="2" y="68"/>
                    <a:pt x="0" y="64"/>
                    <a:pt x="0" y="59"/>
                  </a:cubicBezTo>
                  <a:cubicBezTo>
                    <a:pt x="0" y="8"/>
                    <a:pt x="0" y="8"/>
                    <a:pt x="0" y="8"/>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6" name="Freeform 40"/>
            <p:cNvSpPr/>
            <p:nvPr userDrawn="1"/>
          </p:nvSpPr>
          <p:spPr bwMode="auto">
            <a:xfrm>
              <a:off x="7851775" y="3154363"/>
              <a:ext cx="52388" cy="107950"/>
            </a:xfrm>
            <a:custGeom>
              <a:avLst/>
              <a:gdLst>
                <a:gd name="T0" fmla="*/ 28 w 33"/>
                <a:gd name="T1" fmla="*/ 0 h 68"/>
                <a:gd name="T2" fmla="*/ 33 w 33"/>
                <a:gd name="T3" fmla="*/ 9 h 68"/>
                <a:gd name="T4" fmla="*/ 33 w 33"/>
                <a:gd name="T5" fmla="*/ 59 h 68"/>
                <a:gd name="T6" fmla="*/ 29 w 33"/>
                <a:gd name="T7" fmla="*/ 68 h 68"/>
                <a:gd name="T8" fmla="*/ 4 w 33"/>
                <a:gd name="T9" fmla="*/ 68 h 68"/>
                <a:gd name="T10" fmla="*/ 0 w 33"/>
                <a:gd name="T11" fmla="*/ 59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59"/>
                    <a:pt x="33" y="59"/>
                    <a:pt x="33" y="59"/>
                  </a:cubicBezTo>
                  <a:cubicBezTo>
                    <a:pt x="33" y="64"/>
                    <a:pt x="31" y="68"/>
                    <a:pt x="29" y="68"/>
                  </a:cubicBezTo>
                  <a:cubicBezTo>
                    <a:pt x="4" y="68"/>
                    <a:pt x="4" y="68"/>
                    <a:pt x="4" y="68"/>
                  </a:cubicBezTo>
                  <a:cubicBezTo>
                    <a:pt x="2" y="68"/>
                    <a:pt x="0" y="64"/>
                    <a:pt x="0" y="59"/>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7" name="Freeform 41"/>
            <p:cNvSpPr/>
            <p:nvPr userDrawn="1"/>
          </p:nvSpPr>
          <p:spPr bwMode="auto">
            <a:xfrm>
              <a:off x="7851775" y="3021013"/>
              <a:ext cx="52388" cy="107950"/>
            </a:xfrm>
            <a:custGeom>
              <a:avLst/>
              <a:gdLst>
                <a:gd name="T0" fmla="*/ 28 w 33"/>
                <a:gd name="T1" fmla="*/ 0 h 68"/>
                <a:gd name="T2" fmla="*/ 33 w 33"/>
                <a:gd name="T3" fmla="*/ 9 h 68"/>
                <a:gd name="T4" fmla="*/ 33 w 33"/>
                <a:gd name="T5" fmla="*/ 59 h 68"/>
                <a:gd name="T6" fmla="*/ 28 w 33"/>
                <a:gd name="T7" fmla="*/ 68 h 68"/>
                <a:gd name="T8" fmla="*/ 4 w 33"/>
                <a:gd name="T9" fmla="*/ 68 h 68"/>
                <a:gd name="T10" fmla="*/ 0 w 33"/>
                <a:gd name="T11" fmla="*/ 59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59"/>
                    <a:pt x="33" y="59"/>
                    <a:pt x="33" y="59"/>
                  </a:cubicBezTo>
                  <a:cubicBezTo>
                    <a:pt x="33" y="64"/>
                    <a:pt x="31" y="68"/>
                    <a:pt x="28" y="68"/>
                  </a:cubicBezTo>
                  <a:cubicBezTo>
                    <a:pt x="4" y="68"/>
                    <a:pt x="4" y="68"/>
                    <a:pt x="4" y="68"/>
                  </a:cubicBezTo>
                  <a:cubicBezTo>
                    <a:pt x="2" y="68"/>
                    <a:pt x="0" y="64"/>
                    <a:pt x="0" y="59"/>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8" name="Freeform 42"/>
            <p:cNvSpPr/>
            <p:nvPr userDrawn="1"/>
          </p:nvSpPr>
          <p:spPr bwMode="auto">
            <a:xfrm>
              <a:off x="7851775" y="2887663"/>
              <a:ext cx="52388" cy="109538"/>
            </a:xfrm>
            <a:custGeom>
              <a:avLst/>
              <a:gdLst>
                <a:gd name="T0" fmla="*/ 28 w 33"/>
                <a:gd name="T1" fmla="*/ 0 h 69"/>
                <a:gd name="T2" fmla="*/ 32 w 33"/>
                <a:gd name="T3" fmla="*/ 9 h 69"/>
                <a:gd name="T4" fmla="*/ 33 w 33"/>
                <a:gd name="T5" fmla="*/ 60 h 69"/>
                <a:gd name="T6" fmla="*/ 28 w 33"/>
                <a:gd name="T7" fmla="*/ 69 h 69"/>
                <a:gd name="T8" fmla="*/ 4 w 33"/>
                <a:gd name="T9" fmla="*/ 69 h 69"/>
                <a:gd name="T10" fmla="*/ 0 w 33"/>
                <a:gd name="T11" fmla="*/ 60 h 69"/>
                <a:gd name="T12" fmla="*/ 0 w 33"/>
                <a:gd name="T13" fmla="*/ 9 h 69"/>
                <a:gd name="T14" fmla="*/ 4 w 33"/>
                <a:gd name="T15" fmla="*/ 0 h 69"/>
                <a:gd name="T16" fmla="*/ 28 w 3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9">
                  <a:moveTo>
                    <a:pt x="28" y="0"/>
                  </a:moveTo>
                  <a:cubicBezTo>
                    <a:pt x="31" y="0"/>
                    <a:pt x="32" y="4"/>
                    <a:pt x="32" y="9"/>
                  </a:cubicBezTo>
                  <a:cubicBezTo>
                    <a:pt x="33" y="60"/>
                    <a:pt x="33" y="60"/>
                    <a:pt x="33" y="60"/>
                  </a:cubicBezTo>
                  <a:cubicBezTo>
                    <a:pt x="33" y="65"/>
                    <a:pt x="31" y="69"/>
                    <a:pt x="28" y="69"/>
                  </a:cubicBezTo>
                  <a:cubicBezTo>
                    <a:pt x="4" y="69"/>
                    <a:pt x="4" y="69"/>
                    <a:pt x="4" y="69"/>
                  </a:cubicBezTo>
                  <a:cubicBezTo>
                    <a:pt x="2" y="69"/>
                    <a:pt x="0" y="65"/>
                    <a:pt x="0" y="60"/>
                  </a:cubicBezTo>
                  <a:cubicBezTo>
                    <a:pt x="0" y="9"/>
                    <a:pt x="0" y="9"/>
                    <a:pt x="0" y="9"/>
                  </a:cubicBezTo>
                  <a:cubicBezTo>
                    <a:pt x="0" y="4"/>
                    <a:pt x="1"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9" name="Freeform 43"/>
            <p:cNvSpPr/>
            <p:nvPr userDrawn="1"/>
          </p:nvSpPr>
          <p:spPr bwMode="auto">
            <a:xfrm>
              <a:off x="7850188" y="2755900"/>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59 h 68"/>
                <a:gd name="T12" fmla="*/ 0 w 33"/>
                <a:gd name="T13" fmla="*/ 9 h 68"/>
                <a:gd name="T14" fmla="*/ 5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2" y="68"/>
                    <a:pt x="29" y="68"/>
                  </a:cubicBezTo>
                  <a:cubicBezTo>
                    <a:pt x="5" y="68"/>
                    <a:pt x="5" y="68"/>
                    <a:pt x="5" y="68"/>
                  </a:cubicBezTo>
                  <a:cubicBezTo>
                    <a:pt x="2" y="68"/>
                    <a:pt x="0" y="64"/>
                    <a:pt x="0"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0" name="Freeform 44"/>
            <p:cNvSpPr/>
            <p:nvPr userDrawn="1"/>
          </p:nvSpPr>
          <p:spPr bwMode="auto">
            <a:xfrm>
              <a:off x="7850188" y="2622550"/>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59 h 68"/>
                <a:gd name="T12" fmla="*/ 0 w 33"/>
                <a:gd name="T13" fmla="*/ 9 h 68"/>
                <a:gd name="T14" fmla="*/ 5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1" y="68"/>
                    <a:pt x="29" y="68"/>
                  </a:cubicBezTo>
                  <a:cubicBezTo>
                    <a:pt x="5" y="68"/>
                    <a:pt x="5" y="68"/>
                    <a:pt x="5" y="68"/>
                  </a:cubicBezTo>
                  <a:cubicBezTo>
                    <a:pt x="2" y="68"/>
                    <a:pt x="0" y="64"/>
                    <a:pt x="0"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1" name="Freeform 45"/>
            <p:cNvSpPr/>
            <p:nvPr userDrawn="1"/>
          </p:nvSpPr>
          <p:spPr bwMode="auto">
            <a:xfrm>
              <a:off x="7850188" y="2489200"/>
              <a:ext cx="52388" cy="109538"/>
            </a:xfrm>
            <a:custGeom>
              <a:avLst/>
              <a:gdLst>
                <a:gd name="T0" fmla="*/ 29 w 33"/>
                <a:gd name="T1" fmla="*/ 0 h 69"/>
                <a:gd name="T2" fmla="*/ 33 w 33"/>
                <a:gd name="T3" fmla="*/ 9 h 69"/>
                <a:gd name="T4" fmla="*/ 33 w 33"/>
                <a:gd name="T5" fmla="*/ 60 h 69"/>
                <a:gd name="T6" fmla="*/ 29 w 33"/>
                <a:gd name="T7" fmla="*/ 68 h 69"/>
                <a:gd name="T8" fmla="*/ 4 w 33"/>
                <a:gd name="T9" fmla="*/ 69 h 69"/>
                <a:gd name="T10" fmla="*/ 0 w 33"/>
                <a:gd name="T11" fmla="*/ 60 h 69"/>
                <a:gd name="T12" fmla="*/ 0 w 33"/>
                <a:gd name="T13" fmla="*/ 9 h 69"/>
                <a:gd name="T14" fmla="*/ 4 w 33"/>
                <a:gd name="T15" fmla="*/ 0 h 69"/>
                <a:gd name="T16" fmla="*/ 29 w 3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9">
                  <a:moveTo>
                    <a:pt x="29" y="0"/>
                  </a:moveTo>
                  <a:cubicBezTo>
                    <a:pt x="31" y="0"/>
                    <a:pt x="33" y="4"/>
                    <a:pt x="33" y="9"/>
                  </a:cubicBezTo>
                  <a:cubicBezTo>
                    <a:pt x="33" y="60"/>
                    <a:pt x="33" y="60"/>
                    <a:pt x="33" y="60"/>
                  </a:cubicBezTo>
                  <a:cubicBezTo>
                    <a:pt x="33" y="64"/>
                    <a:pt x="31" y="68"/>
                    <a:pt x="29" y="68"/>
                  </a:cubicBezTo>
                  <a:cubicBezTo>
                    <a:pt x="4" y="69"/>
                    <a:pt x="4" y="69"/>
                    <a:pt x="4" y="69"/>
                  </a:cubicBezTo>
                  <a:cubicBezTo>
                    <a:pt x="2" y="69"/>
                    <a:pt x="0" y="65"/>
                    <a:pt x="0" y="60"/>
                  </a:cubicBezTo>
                  <a:cubicBezTo>
                    <a:pt x="0" y="9"/>
                    <a:pt x="0" y="9"/>
                    <a:pt x="0" y="9"/>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2" name="Freeform 46"/>
            <p:cNvSpPr/>
            <p:nvPr userDrawn="1"/>
          </p:nvSpPr>
          <p:spPr bwMode="auto">
            <a:xfrm>
              <a:off x="7850188" y="2357438"/>
              <a:ext cx="52388" cy="107950"/>
            </a:xfrm>
            <a:custGeom>
              <a:avLst/>
              <a:gdLst>
                <a:gd name="T0" fmla="*/ 29 w 33"/>
                <a:gd name="T1" fmla="*/ 0 h 68"/>
                <a:gd name="T2" fmla="*/ 33 w 33"/>
                <a:gd name="T3" fmla="*/ 8 h 68"/>
                <a:gd name="T4" fmla="*/ 33 w 33"/>
                <a:gd name="T5" fmla="*/ 59 h 68"/>
                <a:gd name="T6" fmla="*/ 29 w 33"/>
                <a:gd name="T7" fmla="*/ 68 h 68"/>
                <a:gd name="T8" fmla="*/ 4 w 33"/>
                <a:gd name="T9" fmla="*/ 68 h 68"/>
                <a:gd name="T10" fmla="*/ 0 w 33"/>
                <a:gd name="T11" fmla="*/ 59 h 68"/>
                <a:gd name="T12" fmla="*/ 0 w 33"/>
                <a:gd name="T13" fmla="*/ 9 h 68"/>
                <a:gd name="T14" fmla="*/ 4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8"/>
                  </a:cubicBezTo>
                  <a:cubicBezTo>
                    <a:pt x="33" y="59"/>
                    <a:pt x="33" y="59"/>
                    <a:pt x="33" y="59"/>
                  </a:cubicBezTo>
                  <a:cubicBezTo>
                    <a:pt x="33" y="64"/>
                    <a:pt x="31" y="68"/>
                    <a:pt x="29" y="68"/>
                  </a:cubicBezTo>
                  <a:cubicBezTo>
                    <a:pt x="4" y="68"/>
                    <a:pt x="4" y="68"/>
                    <a:pt x="4" y="68"/>
                  </a:cubicBezTo>
                  <a:cubicBezTo>
                    <a:pt x="2" y="68"/>
                    <a:pt x="0" y="64"/>
                    <a:pt x="0" y="59"/>
                  </a:cubicBezTo>
                  <a:cubicBezTo>
                    <a:pt x="0" y="9"/>
                    <a:pt x="0" y="9"/>
                    <a:pt x="0" y="9"/>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3" name="Freeform 47"/>
            <p:cNvSpPr/>
            <p:nvPr userDrawn="1"/>
          </p:nvSpPr>
          <p:spPr bwMode="auto">
            <a:xfrm>
              <a:off x="7850188" y="2224088"/>
              <a:ext cx="52388" cy="107950"/>
            </a:xfrm>
            <a:custGeom>
              <a:avLst/>
              <a:gdLst>
                <a:gd name="T0" fmla="*/ 28 w 33"/>
                <a:gd name="T1" fmla="*/ 0 h 68"/>
                <a:gd name="T2" fmla="*/ 33 w 33"/>
                <a:gd name="T3" fmla="*/ 9 h 68"/>
                <a:gd name="T4" fmla="*/ 33 w 33"/>
                <a:gd name="T5" fmla="*/ 59 h 68"/>
                <a:gd name="T6" fmla="*/ 29 w 33"/>
                <a:gd name="T7" fmla="*/ 68 h 68"/>
                <a:gd name="T8" fmla="*/ 4 w 33"/>
                <a:gd name="T9" fmla="*/ 68 h 68"/>
                <a:gd name="T10" fmla="*/ 0 w 33"/>
                <a:gd name="T11" fmla="*/ 59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59"/>
                    <a:pt x="33" y="59"/>
                    <a:pt x="33" y="59"/>
                  </a:cubicBezTo>
                  <a:cubicBezTo>
                    <a:pt x="33" y="64"/>
                    <a:pt x="31" y="68"/>
                    <a:pt x="29" y="68"/>
                  </a:cubicBezTo>
                  <a:cubicBezTo>
                    <a:pt x="4" y="68"/>
                    <a:pt x="4" y="68"/>
                    <a:pt x="4" y="68"/>
                  </a:cubicBezTo>
                  <a:cubicBezTo>
                    <a:pt x="2" y="68"/>
                    <a:pt x="0" y="64"/>
                    <a:pt x="0" y="59"/>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4" name="Freeform 48"/>
            <p:cNvSpPr/>
            <p:nvPr userDrawn="1"/>
          </p:nvSpPr>
          <p:spPr bwMode="auto">
            <a:xfrm>
              <a:off x="7850188" y="2090738"/>
              <a:ext cx="52388" cy="107950"/>
            </a:xfrm>
            <a:custGeom>
              <a:avLst/>
              <a:gdLst>
                <a:gd name="T0" fmla="*/ 28 w 33"/>
                <a:gd name="T1" fmla="*/ 0 h 68"/>
                <a:gd name="T2" fmla="*/ 33 w 33"/>
                <a:gd name="T3" fmla="*/ 9 h 68"/>
                <a:gd name="T4" fmla="*/ 33 w 33"/>
                <a:gd name="T5" fmla="*/ 60 h 68"/>
                <a:gd name="T6" fmla="*/ 28 w 33"/>
                <a:gd name="T7" fmla="*/ 68 h 68"/>
                <a:gd name="T8" fmla="*/ 4 w 33"/>
                <a:gd name="T9" fmla="*/ 68 h 68"/>
                <a:gd name="T10" fmla="*/ 0 w 33"/>
                <a:gd name="T11" fmla="*/ 60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60"/>
                    <a:pt x="33" y="60"/>
                    <a:pt x="33" y="60"/>
                  </a:cubicBezTo>
                  <a:cubicBezTo>
                    <a:pt x="33" y="64"/>
                    <a:pt x="31" y="68"/>
                    <a:pt x="28" y="68"/>
                  </a:cubicBezTo>
                  <a:cubicBezTo>
                    <a:pt x="4" y="68"/>
                    <a:pt x="4" y="68"/>
                    <a:pt x="4" y="68"/>
                  </a:cubicBezTo>
                  <a:cubicBezTo>
                    <a:pt x="2" y="68"/>
                    <a:pt x="0" y="64"/>
                    <a:pt x="0" y="60"/>
                  </a:cubicBezTo>
                  <a:cubicBezTo>
                    <a:pt x="0" y="9"/>
                    <a:pt x="0" y="9"/>
                    <a:pt x="0" y="9"/>
                  </a:cubicBezTo>
                  <a:cubicBezTo>
                    <a:pt x="0" y="4"/>
                    <a:pt x="1"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5" name="Freeform 49"/>
            <p:cNvSpPr/>
            <p:nvPr userDrawn="1"/>
          </p:nvSpPr>
          <p:spPr bwMode="auto">
            <a:xfrm>
              <a:off x="7927975" y="381793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6" name="Freeform 50"/>
            <p:cNvSpPr/>
            <p:nvPr userDrawn="1"/>
          </p:nvSpPr>
          <p:spPr bwMode="auto">
            <a:xfrm>
              <a:off x="7927975" y="3690938"/>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8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3"/>
                    <a:pt x="68" y="8"/>
                  </a:cubicBezTo>
                  <a:cubicBezTo>
                    <a:pt x="68" y="59"/>
                    <a:pt x="68" y="59"/>
                    <a:pt x="68" y="59"/>
                  </a:cubicBezTo>
                  <a:cubicBezTo>
                    <a:pt x="68" y="64"/>
                    <a:pt x="64" y="68"/>
                    <a:pt x="59" y="68"/>
                  </a:cubicBezTo>
                  <a:cubicBezTo>
                    <a:pt x="9" y="68"/>
                    <a:pt x="9" y="68"/>
                    <a:pt x="9" y="68"/>
                  </a:cubicBezTo>
                  <a:cubicBezTo>
                    <a:pt x="4" y="68"/>
                    <a:pt x="0" y="64"/>
                    <a:pt x="0" y="59"/>
                  </a:cubicBezTo>
                  <a:cubicBezTo>
                    <a:pt x="0" y="8"/>
                    <a:pt x="0" y="8"/>
                    <a:pt x="0" y="8"/>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7" name="Freeform 51"/>
            <p:cNvSpPr/>
            <p:nvPr userDrawn="1"/>
          </p:nvSpPr>
          <p:spPr bwMode="auto">
            <a:xfrm>
              <a:off x="7926388" y="3562350"/>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1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5" y="68"/>
                    <a:pt x="1" y="64"/>
                    <a:pt x="1"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8" name="Freeform 52"/>
            <p:cNvSpPr/>
            <p:nvPr userDrawn="1"/>
          </p:nvSpPr>
          <p:spPr bwMode="auto">
            <a:xfrm>
              <a:off x="7926388" y="3433763"/>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60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4"/>
                    <a:pt x="68" y="9"/>
                  </a:cubicBezTo>
                  <a:cubicBezTo>
                    <a:pt x="69" y="59"/>
                    <a:pt x="69" y="59"/>
                    <a:pt x="69" y="59"/>
                  </a:cubicBezTo>
                  <a:cubicBezTo>
                    <a:pt x="69" y="64"/>
                    <a:pt x="65" y="68"/>
                    <a:pt x="60" y="68"/>
                  </a:cubicBezTo>
                  <a:cubicBezTo>
                    <a:pt x="9" y="68"/>
                    <a:pt x="9" y="68"/>
                    <a:pt x="9" y="68"/>
                  </a:cubicBezTo>
                  <a:cubicBezTo>
                    <a:pt x="4" y="68"/>
                    <a:pt x="0" y="64"/>
                    <a:pt x="0"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9" name="Freeform 53"/>
            <p:cNvSpPr/>
            <p:nvPr userDrawn="1"/>
          </p:nvSpPr>
          <p:spPr bwMode="auto">
            <a:xfrm>
              <a:off x="7926388" y="3306763"/>
              <a:ext cx="107950" cy="107950"/>
            </a:xfrm>
            <a:custGeom>
              <a:avLst/>
              <a:gdLst>
                <a:gd name="T0" fmla="*/ 59 w 68"/>
                <a:gd name="T1" fmla="*/ 0 h 68"/>
                <a:gd name="T2" fmla="*/ 68 w 68"/>
                <a:gd name="T3" fmla="*/ 8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8"/>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0" name="Freeform 54"/>
            <p:cNvSpPr/>
            <p:nvPr userDrawn="1"/>
          </p:nvSpPr>
          <p:spPr bwMode="auto">
            <a:xfrm>
              <a:off x="7926388" y="31781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1" name="Freeform 55"/>
            <p:cNvSpPr/>
            <p:nvPr userDrawn="1"/>
          </p:nvSpPr>
          <p:spPr bwMode="auto">
            <a:xfrm>
              <a:off x="7926388" y="3049588"/>
              <a:ext cx="107950" cy="109538"/>
            </a:xfrm>
            <a:custGeom>
              <a:avLst/>
              <a:gdLst>
                <a:gd name="T0" fmla="*/ 59 w 68"/>
                <a:gd name="T1" fmla="*/ 0 h 69"/>
                <a:gd name="T2" fmla="*/ 68 w 68"/>
                <a:gd name="T3" fmla="*/ 9 h 69"/>
                <a:gd name="T4" fmla="*/ 68 w 68"/>
                <a:gd name="T5" fmla="*/ 60 h 69"/>
                <a:gd name="T6" fmla="*/ 59 w 68"/>
                <a:gd name="T7" fmla="*/ 68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4"/>
                    <a:pt x="64" y="68"/>
                    <a:pt x="59" y="68"/>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2" name="Freeform 56"/>
            <p:cNvSpPr/>
            <p:nvPr userDrawn="1"/>
          </p:nvSpPr>
          <p:spPr bwMode="auto">
            <a:xfrm>
              <a:off x="7926388" y="292258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3" name="Freeform 57"/>
            <p:cNvSpPr/>
            <p:nvPr userDrawn="1"/>
          </p:nvSpPr>
          <p:spPr bwMode="auto">
            <a:xfrm>
              <a:off x="7926388" y="2794000"/>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4" name="Freeform 58"/>
            <p:cNvSpPr/>
            <p:nvPr userDrawn="1"/>
          </p:nvSpPr>
          <p:spPr bwMode="auto">
            <a:xfrm>
              <a:off x="7924800" y="2665413"/>
              <a:ext cx="109538" cy="109538"/>
            </a:xfrm>
            <a:custGeom>
              <a:avLst/>
              <a:gdLst>
                <a:gd name="T0" fmla="*/ 60 w 69"/>
                <a:gd name="T1" fmla="*/ 0 h 69"/>
                <a:gd name="T2" fmla="*/ 69 w 69"/>
                <a:gd name="T3" fmla="*/ 9 h 69"/>
                <a:gd name="T4" fmla="*/ 69 w 69"/>
                <a:gd name="T5" fmla="*/ 60 h 69"/>
                <a:gd name="T6" fmla="*/ 60 w 69"/>
                <a:gd name="T7" fmla="*/ 68 h 69"/>
                <a:gd name="T8" fmla="*/ 9 w 69"/>
                <a:gd name="T9" fmla="*/ 69 h 69"/>
                <a:gd name="T10" fmla="*/ 1 w 69"/>
                <a:gd name="T11" fmla="*/ 60 h 69"/>
                <a:gd name="T12" fmla="*/ 0 w 69"/>
                <a:gd name="T13" fmla="*/ 9 h 69"/>
                <a:gd name="T14" fmla="*/ 9 w 69"/>
                <a:gd name="T15" fmla="*/ 0 h 69"/>
                <a:gd name="T16" fmla="*/ 60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60" y="0"/>
                  </a:moveTo>
                  <a:cubicBezTo>
                    <a:pt x="65" y="0"/>
                    <a:pt x="69" y="4"/>
                    <a:pt x="69" y="9"/>
                  </a:cubicBezTo>
                  <a:cubicBezTo>
                    <a:pt x="69" y="60"/>
                    <a:pt x="69" y="60"/>
                    <a:pt x="69" y="60"/>
                  </a:cubicBezTo>
                  <a:cubicBezTo>
                    <a:pt x="69" y="65"/>
                    <a:pt x="65" y="68"/>
                    <a:pt x="60" y="68"/>
                  </a:cubicBezTo>
                  <a:cubicBezTo>
                    <a:pt x="9" y="69"/>
                    <a:pt x="9" y="69"/>
                    <a:pt x="9" y="69"/>
                  </a:cubicBezTo>
                  <a:cubicBezTo>
                    <a:pt x="5" y="69"/>
                    <a:pt x="1" y="65"/>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5" name="Freeform 59"/>
            <p:cNvSpPr/>
            <p:nvPr userDrawn="1"/>
          </p:nvSpPr>
          <p:spPr bwMode="auto">
            <a:xfrm>
              <a:off x="7924800" y="2538413"/>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4"/>
                    <a:pt x="68" y="9"/>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6" name="Freeform 60"/>
            <p:cNvSpPr/>
            <p:nvPr userDrawn="1"/>
          </p:nvSpPr>
          <p:spPr bwMode="auto">
            <a:xfrm>
              <a:off x="7924800" y="2409825"/>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7" name="Freeform 61"/>
            <p:cNvSpPr/>
            <p:nvPr userDrawn="1"/>
          </p:nvSpPr>
          <p:spPr bwMode="auto">
            <a:xfrm>
              <a:off x="7924800" y="227806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8" name="Freeform 62"/>
            <p:cNvSpPr/>
            <p:nvPr userDrawn="1"/>
          </p:nvSpPr>
          <p:spPr bwMode="auto">
            <a:xfrm>
              <a:off x="8054975" y="3651250"/>
              <a:ext cx="107950" cy="109538"/>
            </a:xfrm>
            <a:custGeom>
              <a:avLst/>
              <a:gdLst>
                <a:gd name="T0" fmla="*/ 59 w 68"/>
                <a:gd name="T1" fmla="*/ 0 h 69"/>
                <a:gd name="T2" fmla="*/ 68 w 68"/>
                <a:gd name="T3" fmla="*/ 9 h 69"/>
                <a:gd name="T4" fmla="*/ 68 w 68"/>
                <a:gd name="T5" fmla="*/ 60 h 69"/>
                <a:gd name="T6" fmla="*/ 60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5" y="69"/>
                    <a:pt x="60" y="69"/>
                  </a:cubicBezTo>
                  <a:cubicBezTo>
                    <a:pt x="9" y="69"/>
                    <a:pt x="9" y="69"/>
                    <a:pt x="9" y="69"/>
                  </a:cubicBezTo>
                  <a:cubicBezTo>
                    <a:pt x="4" y="69"/>
                    <a:pt x="0" y="65"/>
                    <a:pt x="0" y="60"/>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9" name="Freeform 63"/>
            <p:cNvSpPr/>
            <p:nvPr userDrawn="1"/>
          </p:nvSpPr>
          <p:spPr bwMode="auto">
            <a:xfrm>
              <a:off x="8054975" y="3778250"/>
              <a:ext cx="109538" cy="147638"/>
            </a:xfrm>
            <a:custGeom>
              <a:avLst/>
              <a:gdLst>
                <a:gd name="T0" fmla="*/ 60 w 69"/>
                <a:gd name="T1" fmla="*/ 0 h 93"/>
                <a:gd name="T2" fmla="*/ 69 w 69"/>
                <a:gd name="T3" fmla="*/ 9 h 93"/>
                <a:gd name="T4" fmla="*/ 69 w 69"/>
                <a:gd name="T5" fmla="*/ 84 h 93"/>
                <a:gd name="T6" fmla="*/ 60 w 69"/>
                <a:gd name="T7" fmla="*/ 93 h 93"/>
                <a:gd name="T8" fmla="*/ 9 w 69"/>
                <a:gd name="T9" fmla="*/ 93 h 93"/>
                <a:gd name="T10" fmla="*/ 1 w 69"/>
                <a:gd name="T11" fmla="*/ 84 h 93"/>
                <a:gd name="T12" fmla="*/ 0 w 69"/>
                <a:gd name="T13" fmla="*/ 9 h 93"/>
                <a:gd name="T14" fmla="*/ 9 w 69"/>
                <a:gd name="T15" fmla="*/ 0 h 93"/>
                <a:gd name="T16" fmla="*/ 60 w 69"/>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3">
                  <a:moveTo>
                    <a:pt x="60" y="0"/>
                  </a:moveTo>
                  <a:cubicBezTo>
                    <a:pt x="65" y="0"/>
                    <a:pt x="69" y="4"/>
                    <a:pt x="69" y="9"/>
                  </a:cubicBezTo>
                  <a:cubicBezTo>
                    <a:pt x="69" y="84"/>
                    <a:pt x="69" y="84"/>
                    <a:pt x="69" y="84"/>
                  </a:cubicBezTo>
                  <a:cubicBezTo>
                    <a:pt x="69" y="89"/>
                    <a:pt x="65" y="93"/>
                    <a:pt x="60" y="93"/>
                  </a:cubicBezTo>
                  <a:cubicBezTo>
                    <a:pt x="9" y="93"/>
                    <a:pt x="9" y="93"/>
                    <a:pt x="9" y="93"/>
                  </a:cubicBezTo>
                  <a:cubicBezTo>
                    <a:pt x="5" y="93"/>
                    <a:pt x="1" y="89"/>
                    <a:pt x="1" y="84"/>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0" name="Freeform 64"/>
            <p:cNvSpPr/>
            <p:nvPr userDrawn="1"/>
          </p:nvSpPr>
          <p:spPr bwMode="auto">
            <a:xfrm>
              <a:off x="8443913" y="3609975"/>
              <a:ext cx="109538" cy="147638"/>
            </a:xfrm>
            <a:custGeom>
              <a:avLst/>
              <a:gdLst>
                <a:gd name="T0" fmla="*/ 60 w 69"/>
                <a:gd name="T1" fmla="*/ 0 h 93"/>
                <a:gd name="T2" fmla="*/ 69 w 69"/>
                <a:gd name="T3" fmla="*/ 9 h 93"/>
                <a:gd name="T4" fmla="*/ 69 w 69"/>
                <a:gd name="T5" fmla="*/ 84 h 93"/>
                <a:gd name="T6" fmla="*/ 60 w 69"/>
                <a:gd name="T7" fmla="*/ 93 h 93"/>
                <a:gd name="T8" fmla="*/ 10 w 69"/>
                <a:gd name="T9" fmla="*/ 93 h 93"/>
                <a:gd name="T10" fmla="*/ 1 w 69"/>
                <a:gd name="T11" fmla="*/ 84 h 93"/>
                <a:gd name="T12" fmla="*/ 1 w 69"/>
                <a:gd name="T13" fmla="*/ 9 h 93"/>
                <a:gd name="T14" fmla="*/ 9 w 69"/>
                <a:gd name="T15" fmla="*/ 0 h 93"/>
                <a:gd name="T16" fmla="*/ 60 w 69"/>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3">
                  <a:moveTo>
                    <a:pt x="60" y="0"/>
                  </a:moveTo>
                  <a:cubicBezTo>
                    <a:pt x="65" y="0"/>
                    <a:pt x="69" y="4"/>
                    <a:pt x="69" y="9"/>
                  </a:cubicBezTo>
                  <a:cubicBezTo>
                    <a:pt x="69" y="84"/>
                    <a:pt x="69" y="84"/>
                    <a:pt x="69" y="84"/>
                  </a:cubicBezTo>
                  <a:cubicBezTo>
                    <a:pt x="69" y="89"/>
                    <a:pt x="65" y="93"/>
                    <a:pt x="60" y="93"/>
                  </a:cubicBezTo>
                  <a:cubicBezTo>
                    <a:pt x="10" y="93"/>
                    <a:pt x="10" y="93"/>
                    <a:pt x="10" y="93"/>
                  </a:cubicBezTo>
                  <a:cubicBezTo>
                    <a:pt x="5" y="93"/>
                    <a:pt x="1" y="89"/>
                    <a:pt x="1" y="84"/>
                  </a:cubicBezTo>
                  <a:cubicBezTo>
                    <a:pt x="1" y="9"/>
                    <a:pt x="1" y="9"/>
                    <a:pt x="1"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1" name="Freeform 65"/>
            <p:cNvSpPr/>
            <p:nvPr userDrawn="1"/>
          </p:nvSpPr>
          <p:spPr bwMode="auto">
            <a:xfrm>
              <a:off x="8445500" y="3778250"/>
              <a:ext cx="107950" cy="147638"/>
            </a:xfrm>
            <a:custGeom>
              <a:avLst/>
              <a:gdLst>
                <a:gd name="T0" fmla="*/ 59 w 68"/>
                <a:gd name="T1" fmla="*/ 0 h 93"/>
                <a:gd name="T2" fmla="*/ 68 w 68"/>
                <a:gd name="T3" fmla="*/ 8 h 93"/>
                <a:gd name="T4" fmla="*/ 68 w 68"/>
                <a:gd name="T5" fmla="*/ 84 h 93"/>
                <a:gd name="T6" fmla="*/ 59 w 68"/>
                <a:gd name="T7" fmla="*/ 93 h 93"/>
                <a:gd name="T8" fmla="*/ 9 w 68"/>
                <a:gd name="T9" fmla="*/ 93 h 93"/>
                <a:gd name="T10" fmla="*/ 0 w 68"/>
                <a:gd name="T11" fmla="*/ 84 h 93"/>
                <a:gd name="T12" fmla="*/ 0 w 68"/>
                <a:gd name="T13" fmla="*/ 9 h 93"/>
                <a:gd name="T14" fmla="*/ 9 w 68"/>
                <a:gd name="T15" fmla="*/ 0 h 93"/>
                <a:gd name="T16" fmla="*/ 59 w 68"/>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3">
                  <a:moveTo>
                    <a:pt x="59" y="0"/>
                  </a:moveTo>
                  <a:cubicBezTo>
                    <a:pt x="64" y="0"/>
                    <a:pt x="68" y="4"/>
                    <a:pt x="68" y="8"/>
                  </a:cubicBezTo>
                  <a:cubicBezTo>
                    <a:pt x="68" y="84"/>
                    <a:pt x="68" y="84"/>
                    <a:pt x="68" y="84"/>
                  </a:cubicBezTo>
                  <a:cubicBezTo>
                    <a:pt x="68" y="89"/>
                    <a:pt x="64" y="93"/>
                    <a:pt x="59" y="93"/>
                  </a:cubicBezTo>
                  <a:cubicBezTo>
                    <a:pt x="9" y="93"/>
                    <a:pt x="9" y="93"/>
                    <a:pt x="9" y="93"/>
                  </a:cubicBezTo>
                  <a:cubicBezTo>
                    <a:pt x="4" y="93"/>
                    <a:pt x="0" y="89"/>
                    <a:pt x="0" y="84"/>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2" name="Freeform 66"/>
            <p:cNvSpPr/>
            <p:nvPr userDrawn="1"/>
          </p:nvSpPr>
          <p:spPr bwMode="auto">
            <a:xfrm>
              <a:off x="8443913" y="3441700"/>
              <a:ext cx="109538" cy="149225"/>
            </a:xfrm>
            <a:custGeom>
              <a:avLst/>
              <a:gdLst>
                <a:gd name="T0" fmla="*/ 60 w 69"/>
                <a:gd name="T1" fmla="*/ 0 h 94"/>
                <a:gd name="T2" fmla="*/ 68 w 69"/>
                <a:gd name="T3" fmla="*/ 9 h 94"/>
                <a:gd name="T4" fmla="*/ 69 w 69"/>
                <a:gd name="T5" fmla="*/ 85 h 94"/>
                <a:gd name="T6" fmla="*/ 60 w 69"/>
                <a:gd name="T7" fmla="*/ 93 h 94"/>
                <a:gd name="T8" fmla="*/ 9 w 69"/>
                <a:gd name="T9" fmla="*/ 93 h 94"/>
                <a:gd name="T10" fmla="*/ 0 w 69"/>
                <a:gd name="T11" fmla="*/ 85 h 94"/>
                <a:gd name="T12" fmla="*/ 0 w 69"/>
                <a:gd name="T13" fmla="*/ 9 h 94"/>
                <a:gd name="T14" fmla="*/ 9 w 69"/>
                <a:gd name="T15" fmla="*/ 0 h 94"/>
                <a:gd name="T16" fmla="*/ 60 w 69"/>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4">
                  <a:moveTo>
                    <a:pt x="60" y="0"/>
                  </a:moveTo>
                  <a:cubicBezTo>
                    <a:pt x="64" y="0"/>
                    <a:pt x="68" y="4"/>
                    <a:pt x="68" y="9"/>
                  </a:cubicBezTo>
                  <a:cubicBezTo>
                    <a:pt x="69" y="85"/>
                    <a:pt x="69" y="85"/>
                    <a:pt x="69" y="85"/>
                  </a:cubicBezTo>
                  <a:cubicBezTo>
                    <a:pt x="69" y="89"/>
                    <a:pt x="65" y="93"/>
                    <a:pt x="60" y="93"/>
                  </a:cubicBezTo>
                  <a:cubicBezTo>
                    <a:pt x="9" y="93"/>
                    <a:pt x="9" y="93"/>
                    <a:pt x="9" y="93"/>
                  </a:cubicBezTo>
                  <a:cubicBezTo>
                    <a:pt x="4" y="94"/>
                    <a:pt x="0" y="90"/>
                    <a:pt x="0" y="85"/>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3" name="Freeform 67"/>
            <p:cNvSpPr/>
            <p:nvPr userDrawn="1"/>
          </p:nvSpPr>
          <p:spPr bwMode="auto">
            <a:xfrm>
              <a:off x="8442325" y="2593975"/>
              <a:ext cx="109538" cy="828675"/>
            </a:xfrm>
            <a:custGeom>
              <a:avLst/>
              <a:gdLst>
                <a:gd name="T0" fmla="*/ 60 w 69"/>
                <a:gd name="T1" fmla="*/ 1 h 522"/>
                <a:gd name="T2" fmla="*/ 68 w 69"/>
                <a:gd name="T3" fmla="*/ 9 h 522"/>
                <a:gd name="T4" fmla="*/ 69 w 69"/>
                <a:gd name="T5" fmla="*/ 513 h 522"/>
                <a:gd name="T6" fmla="*/ 61 w 69"/>
                <a:gd name="T7" fmla="*/ 522 h 522"/>
                <a:gd name="T8" fmla="*/ 10 w 69"/>
                <a:gd name="T9" fmla="*/ 522 h 522"/>
                <a:gd name="T10" fmla="*/ 1 w 69"/>
                <a:gd name="T11" fmla="*/ 513 h 522"/>
                <a:gd name="T12" fmla="*/ 0 w 69"/>
                <a:gd name="T13" fmla="*/ 9 h 522"/>
                <a:gd name="T14" fmla="*/ 9 w 69"/>
                <a:gd name="T15" fmla="*/ 1 h 522"/>
                <a:gd name="T16" fmla="*/ 60 w 69"/>
                <a:gd name="T17"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22">
                  <a:moveTo>
                    <a:pt x="60" y="1"/>
                  </a:moveTo>
                  <a:cubicBezTo>
                    <a:pt x="64" y="0"/>
                    <a:pt x="68" y="4"/>
                    <a:pt x="68" y="9"/>
                  </a:cubicBezTo>
                  <a:cubicBezTo>
                    <a:pt x="69" y="513"/>
                    <a:pt x="69" y="513"/>
                    <a:pt x="69" y="513"/>
                  </a:cubicBezTo>
                  <a:cubicBezTo>
                    <a:pt x="69" y="518"/>
                    <a:pt x="65" y="522"/>
                    <a:pt x="61" y="522"/>
                  </a:cubicBezTo>
                  <a:cubicBezTo>
                    <a:pt x="10" y="522"/>
                    <a:pt x="10" y="522"/>
                    <a:pt x="10" y="522"/>
                  </a:cubicBezTo>
                  <a:cubicBezTo>
                    <a:pt x="5" y="522"/>
                    <a:pt x="1" y="518"/>
                    <a:pt x="1" y="513"/>
                  </a:cubicBezTo>
                  <a:cubicBezTo>
                    <a:pt x="0" y="9"/>
                    <a:pt x="0" y="9"/>
                    <a:pt x="0" y="9"/>
                  </a:cubicBezTo>
                  <a:cubicBezTo>
                    <a:pt x="0" y="5"/>
                    <a:pt x="4" y="1"/>
                    <a:pt x="9" y="1"/>
                  </a:cubicBezTo>
                  <a:lnTo>
                    <a:pt x="60" y="1"/>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4" name="Freeform 68"/>
            <p:cNvSpPr/>
            <p:nvPr userDrawn="1"/>
          </p:nvSpPr>
          <p:spPr bwMode="auto">
            <a:xfrm>
              <a:off x="8442325" y="2257425"/>
              <a:ext cx="107950" cy="147638"/>
            </a:xfrm>
            <a:custGeom>
              <a:avLst/>
              <a:gdLst>
                <a:gd name="T0" fmla="*/ 59 w 68"/>
                <a:gd name="T1" fmla="*/ 0 h 93"/>
                <a:gd name="T2" fmla="*/ 68 w 68"/>
                <a:gd name="T3" fmla="*/ 9 h 93"/>
                <a:gd name="T4" fmla="*/ 68 w 68"/>
                <a:gd name="T5" fmla="*/ 84 h 93"/>
                <a:gd name="T6" fmla="*/ 59 w 68"/>
                <a:gd name="T7" fmla="*/ 93 h 93"/>
                <a:gd name="T8" fmla="*/ 9 w 68"/>
                <a:gd name="T9" fmla="*/ 93 h 93"/>
                <a:gd name="T10" fmla="*/ 0 w 68"/>
                <a:gd name="T11" fmla="*/ 84 h 93"/>
                <a:gd name="T12" fmla="*/ 0 w 68"/>
                <a:gd name="T13" fmla="*/ 9 h 93"/>
                <a:gd name="T14" fmla="*/ 9 w 68"/>
                <a:gd name="T15" fmla="*/ 0 h 93"/>
                <a:gd name="T16" fmla="*/ 59 w 68"/>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3">
                  <a:moveTo>
                    <a:pt x="59" y="0"/>
                  </a:moveTo>
                  <a:cubicBezTo>
                    <a:pt x="64" y="0"/>
                    <a:pt x="68" y="4"/>
                    <a:pt x="68" y="9"/>
                  </a:cubicBezTo>
                  <a:cubicBezTo>
                    <a:pt x="68" y="84"/>
                    <a:pt x="68" y="84"/>
                    <a:pt x="68" y="84"/>
                  </a:cubicBezTo>
                  <a:cubicBezTo>
                    <a:pt x="68" y="89"/>
                    <a:pt x="64" y="93"/>
                    <a:pt x="59" y="93"/>
                  </a:cubicBezTo>
                  <a:cubicBezTo>
                    <a:pt x="9" y="93"/>
                    <a:pt x="9" y="93"/>
                    <a:pt x="9" y="93"/>
                  </a:cubicBezTo>
                  <a:cubicBezTo>
                    <a:pt x="4" y="93"/>
                    <a:pt x="0" y="89"/>
                    <a:pt x="0" y="84"/>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5" name="Freeform 69"/>
            <p:cNvSpPr/>
            <p:nvPr userDrawn="1"/>
          </p:nvSpPr>
          <p:spPr bwMode="auto">
            <a:xfrm>
              <a:off x="8442325" y="2425700"/>
              <a:ext cx="107950" cy="147638"/>
            </a:xfrm>
            <a:custGeom>
              <a:avLst/>
              <a:gdLst>
                <a:gd name="T0" fmla="*/ 59 w 68"/>
                <a:gd name="T1" fmla="*/ 0 h 93"/>
                <a:gd name="T2" fmla="*/ 68 w 68"/>
                <a:gd name="T3" fmla="*/ 9 h 93"/>
                <a:gd name="T4" fmla="*/ 68 w 68"/>
                <a:gd name="T5" fmla="*/ 84 h 93"/>
                <a:gd name="T6" fmla="*/ 60 w 68"/>
                <a:gd name="T7" fmla="*/ 93 h 93"/>
                <a:gd name="T8" fmla="*/ 9 w 68"/>
                <a:gd name="T9" fmla="*/ 93 h 93"/>
                <a:gd name="T10" fmla="*/ 0 w 68"/>
                <a:gd name="T11" fmla="*/ 84 h 93"/>
                <a:gd name="T12" fmla="*/ 0 w 68"/>
                <a:gd name="T13" fmla="*/ 9 h 93"/>
                <a:gd name="T14" fmla="*/ 9 w 68"/>
                <a:gd name="T15" fmla="*/ 0 h 93"/>
                <a:gd name="T16" fmla="*/ 59 w 68"/>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3">
                  <a:moveTo>
                    <a:pt x="59" y="0"/>
                  </a:moveTo>
                  <a:cubicBezTo>
                    <a:pt x="64" y="0"/>
                    <a:pt x="68" y="4"/>
                    <a:pt x="68" y="9"/>
                  </a:cubicBezTo>
                  <a:cubicBezTo>
                    <a:pt x="68" y="84"/>
                    <a:pt x="68" y="84"/>
                    <a:pt x="68" y="84"/>
                  </a:cubicBezTo>
                  <a:cubicBezTo>
                    <a:pt x="68" y="89"/>
                    <a:pt x="64" y="93"/>
                    <a:pt x="60" y="93"/>
                  </a:cubicBezTo>
                  <a:cubicBezTo>
                    <a:pt x="9" y="93"/>
                    <a:pt x="9" y="93"/>
                    <a:pt x="9" y="93"/>
                  </a:cubicBezTo>
                  <a:cubicBezTo>
                    <a:pt x="4" y="93"/>
                    <a:pt x="0" y="89"/>
                    <a:pt x="0" y="84"/>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6" name="Freeform 70"/>
            <p:cNvSpPr/>
            <p:nvPr userDrawn="1"/>
          </p:nvSpPr>
          <p:spPr bwMode="auto">
            <a:xfrm>
              <a:off x="8442325" y="2089150"/>
              <a:ext cx="107950" cy="149225"/>
            </a:xfrm>
            <a:custGeom>
              <a:avLst/>
              <a:gdLst>
                <a:gd name="T0" fmla="*/ 59 w 68"/>
                <a:gd name="T1" fmla="*/ 0 h 94"/>
                <a:gd name="T2" fmla="*/ 68 w 68"/>
                <a:gd name="T3" fmla="*/ 9 h 94"/>
                <a:gd name="T4" fmla="*/ 68 w 68"/>
                <a:gd name="T5" fmla="*/ 85 h 94"/>
                <a:gd name="T6" fmla="*/ 59 w 68"/>
                <a:gd name="T7" fmla="*/ 94 h 94"/>
                <a:gd name="T8" fmla="*/ 9 w 68"/>
                <a:gd name="T9" fmla="*/ 94 h 94"/>
                <a:gd name="T10" fmla="*/ 0 w 68"/>
                <a:gd name="T11" fmla="*/ 85 h 94"/>
                <a:gd name="T12" fmla="*/ 0 w 68"/>
                <a:gd name="T13" fmla="*/ 9 h 94"/>
                <a:gd name="T14" fmla="*/ 9 w 68"/>
                <a:gd name="T15" fmla="*/ 1 h 94"/>
                <a:gd name="T16" fmla="*/ 59 w 68"/>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4">
                  <a:moveTo>
                    <a:pt x="59" y="0"/>
                  </a:moveTo>
                  <a:cubicBezTo>
                    <a:pt x="64" y="0"/>
                    <a:pt x="68" y="4"/>
                    <a:pt x="68" y="9"/>
                  </a:cubicBezTo>
                  <a:cubicBezTo>
                    <a:pt x="68" y="85"/>
                    <a:pt x="68" y="85"/>
                    <a:pt x="68" y="85"/>
                  </a:cubicBezTo>
                  <a:cubicBezTo>
                    <a:pt x="68" y="90"/>
                    <a:pt x="64" y="94"/>
                    <a:pt x="59" y="94"/>
                  </a:cubicBezTo>
                  <a:cubicBezTo>
                    <a:pt x="9" y="94"/>
                    <a:pt x="9" y="94"/>
                    <a:pt x="9" y="94"/>
                  </a:cubicBezTo>
                  <a:cubicBezTo>
                    <a:pt x="4" y="94"/>
                    <a:pt x="0" y="90"/>
                    <a:pt x="0" y="85"/>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7" name="Freeform 71"/>
            <p:cNvSpPr/>
            <p:nvPr userDrawn="1"/>
          </p:nvSpPr>
          <p:spPr bwMode="auto">
            <a:xfrm>
              <a:off x="8189913" y="3743325"/>
              <a:ext cx="109538" cy="182563"/>
            </a:xfrm>
            <a:custGeom>
              <a:avLst/>
              <a:gdLst>
                <a:gd name="T0" fmla="*/ 60 w 69"/>
                <a:gd name="T1" fmla="*/ 0 h 115"/>
                <a:gd name="T2" fmla="*/ 69 w 69"/>
                <a:gd name="T3" fmla="*/ 9 h 115"/>
                <a:gd name="T4" fmla="*/ 69 w 69"/>
                <a:gd name="T5" fmla="*/ 107 h 115"/>
                <a:gd name="T6" fmla="*/ 60 w 69"/>
                <a:gd name="T7" fmla="*/ 115 h 115"/>
                <a:gd name="T8" fmla="*/ 10 w 69"/>
                <a:gd name="T9" fmla="*/ 115 h 115"/>
                <a:gd name="T10" fmla="*/ 1 w 69"/>
                <a:gd name="T11" fmla="*/ 107 h 115"/>
                <a:gd name="T12" fmla="*/ 1 w 69"/>
                <a:gd name="T13" fmla="*/ 9 h 115"/>
                <a:gd name="T14" fmla="*/ 9 w 69"/>
                <a:gd name="T15" fmla="*/ 0 h 115"/>
                <a:gd name="T16" fmla="*/ 60 w 69"/>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5">
                  <a:moveTo>
                    <a:pt x="60" y="0"/>
                  </a:moveTo>
                  <a:cubicBezTo>
                    <a:pt x="65" y="0"/>
                    <a:pt x="69" y="4"/>
                    <a:pt x="69" y="9"/>
                  </a:cubicBezTo>
                  <a:cubicBezTo>
                    <a:pt x="69" y="107"/>
                    <a:pt x="69" y="107"/>
                    <a:pt x="69" y="107"/>
                  </a:cubicBezTo>
                  <a:cubicBezTo>
                    <a:pt x="69" y="111"/>
                    <a:pt x="65" y="115"/>
                    <a:pt x="60" y="115"/>
                  </a:cubicBezTo>
                  <a:cubicBezTo>
                    <a:pt x="10" y="115"/>
                    <a:pt x="10" y="115"/>
                    <a:pt x="10" y="115"/>
                  </a:cubicBezTo>
                  <a:cubicBezTo>
                    <a:pt x="5" y="115"/>
                    <a:pt x="1" y="111"/>
                    <a:pt x="1" y="107"/>
                  </a:cubicBezTo>
                  <a:cubicBezTo>
                    <a:pt x="1" y="9"/>
                    <a:pt x="1" y="9"/>
                    <a:pt x="1"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8" name="Freeform 72"/>
            <p:cNvSpPr/>
            <p:nvPr userDrawn="1"/>
          </p:nvSpPr>
          <p:spPr bwMode="auto">
            <a:xfrm>
              <a:off x="8054975" y="3524250"/>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9" name="Freeform 73"/>
            <p:cNvSpPr/>
            <p:nvPr userDrawn="1"/>
          </p:nvSpPr>
          <p:spPr bwMode="auto">
            <a:xfrm>
              <a:off x="8054975" y="339566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0" name="Freeform 74"/>
            <p:cNvSpPr/>
            <p:nvPr userDrawn="1"/>
          </p:nvSpPr>
          <p:spPr bwMode="auto">
            <a:xfrm>
              <a:off x="8054975" y="3268663"/>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3"/>
                    <a:pt x="68" y="8"/>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1" name="Freeform 75"/>
            <p:cNvSpPr/>
            <p:nvPr userDrawn="1"/>
          </p:nvSpPr>
          <p:spPr bwMode="auto">
            <a:xfrm>
              <a:off x="8054975" y="31400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2" name="Freeform 76"/>
            <p:cNvSpPr/>
            <p:nvPr userDrawn="1"/>
          </p:nvSpPr>
          <p:spPr bwMode="auto">
            <a:xfrm>
              <a:off x="8053388" y="3011488"/>
              <a:ext cx="109538" cy="109538"/>
            </a:xfrm>
            <a:custGeom>
              <a:avLst/>
              <a:gdLst>
                <a:gd name="T0" fmla="*/ 60 w 69"/>
                <a:gd name="T1" fmla="*/ 0 h 69"/>
                <a:gd name="T2" fmla="*/ 69 w 69"/>
                <a:gd name="T3" fmla="*/ 9 h 69"/>
                <a:gd name="T4" fmla="*/ 69 w 69"/>
                <a:gd name="T5" fmla="*/ 60 h 69"/>
                <a:gd name="T6" fmla="*/ 60 w 69"/>
                <a:gd name="T7" fmla="*/ 68 h 69"/>
                <a:gd name="T8" fmla="*/ 9 w 69"/>
                <a:gd name="T9" fmla="*/ 69 h 69"/>
                <a:gd name="T10" fmla="*/ 1 w 69"/>
                <a:gd name="T11" fmla="*/ 60 h 69"/>
                <a:gd name="T12" fmla="*/ 0 w 69"/>
                <a:gd name="T13" fmla="*/ 9 h 69"/>
                <a:gd name="T14" fmla="*/ 9 w 69"/>
                <a:gd name="T15" fmla="*/ 0 h 69"/>
                <a:gd name="T16" fmla="*/ 60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60" y="0"/>
                  </a:moveTo>
                  <a:cubicBezTo>
                    <a:pt x="65" y="0"/>
                    <a:pt x="69" y="4"/>
                    <a:pt x="69" y="9"/>
                  </a:cubicBezTo>
                  <a:cubicBezTo>
                    <a:pt x="69" y="60"/>
                    <a:pt x="69" y="60"/>
                    <a:pt x="69" y="60"/>
                  </a:cubicBezTo>
                  <a:cubicBezTo>
                    <a:pt x="69" y="64"/>
                    <a:pt x="65" y="68"/>
                    <a:pt x="60" y="68"/>
                  </a:cubicBezTo>
                  <a:cubicBezTo>
                    <a:pt x="9" y="69"/>
                    <a:pt x="9" y="69"/>
                    <a:pt x="9" y="69"/>
                  </a:cubicBezTo>
                  <a:cubicBezTo>
                    <a:pt x="5" y="69"/>
                    <a:pt x="1" y="65"/>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3" name="Freeform 77"/>
            <p:cNvSpPr/>
            <p:nvPr userDrawn="1"/>
          </p:nvSpPr>
          <p:spPr bwMode="auto">
            <a:xfrm>
              <a:off x="8053388" y="2884488"/>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8" y="4"/>
                    <a:pt x="68" y="9"/>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4" name="Freeform 78"/>
            <p:cNvSpPr/>
            <p:nvPr userDrawn="1"/>
          </p:nvSpPr>
          <p:spPr bwMode="auto">
            <a:xfrm>
              <a:off x="8053388" y="2755900"/>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5" name="Freeform 79"/>
            <p:cNvSpPr/>
            <p:nvPr userDrawn="1"/>
          </p:nvSpPr>
          <p:spPr bwMode="auto">
            <a:xfrm>
              <a:off x="8053388" y="2627313"/>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4"/>
                    <a:pt x="64" y="69"/>
                    <a:pt x="59" y="69"/>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6" name="Freeform 80"/>
            <p:cNvSpPr/>
            <p:nvPr userDrawn="1"/>
          </p:nvSpPr>
          <p:spPr bwMode="auto">
            <a:xfrm>
              <a:off x="8053388" y="250031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7" name="Freeform 81"/>
            <p:cNvSpPr/>
            <p:nvPr userDrawn="1"/>
          </p:nvSpPr>
          <p:spPr bwMode="auto">
            <a:xfrm>
              <a:off x="8053388" y="237172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8" name="Freeform 82"/>
            <p:cNvSpPr/>
            <p:nvPr userDrawn="1"/>
          </p:nvSpPr>
          <p:spPr bwMode="auto">
            <a:xfrm>
              <a:off x="8053388" y="2243138"/>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8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9"/>
                    <a:pt x="59" y="69"/>
                  </a:cubicBezTo>
                  <a:cubicBezTo>
                    <a:pt x="9" y="69"/>
                    <a:pt x="9" y="69"/>
                    <a:pt x="9" y="69"/>
                  </a:cubicBezTo>
                  <a:cubicBezTo>
                    <a:pt x="4" y="69"/>
                    <a:pt x="0" y="65"/>
                    <a:pt x="0" y="60"/>
                  </a:cubicBezTo>
                  <a:cubicBezTo>
                    <a:pt x="0" y="9"/>
                    <a:pt x="0" y="9"/>
                    <a:pt x="0" y="9"/>
                  </a:cubicBezTo>
                  <a:cubicBezTo>
                    <a:pt x="0" y="4"/>
                    <a:pt x="4" y="1"/>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9" name="Freeform 83"/>
            <p:cNvSpPr/>
            <p:nvPr userDrawn="1"/>
          </p:nvSpPr>
          <p:spPr bwMode="auto">
            <a:xfrm>
              <a:off x="8186738" y="3611563"/>
              <a:ext cx="107950" cy="109538"/>
            </a:xfrm>
            <a:custGeom>
              <a:avLst/>
              <a:gdLst>
                <a:gd name="T0" fmla="*/ 59 w 68"/>
                <a:gd name="T1" fmla="*/ 0 h 69"/>
                <a:gd name="T2" fmla="*/ 68 w 68"/>
                <a:gd name="T3" fmla="*/ 9 h 69"/>
                <a:gd name="T4" fmla="*/ 68 w 68"/>
                <a:gd name="T5" fmla="*/ 60 h 69"/>
                <a:gd name="T6" fmla="*/ 59 w 68"/>
                <a:gd name="T7" fmla="*/ 68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8"/>
                    <a:pt x="59" y="68"/>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0" name="Freeform 84"/>
            <p:cNvSpPr/>
            <p:nvPr userDrawn="1"/>
          </p:nvSpPr>
          <p:spPr bwMode="auto">
            <a:xfrm>
              <a:off x="8186738" y="348456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1" name="Freeform 85"/>
            <p:cNvSpPr/>
            <p:nvPr userDrawn="1"/>
          </p:nvSpPr>
          <p:spPr bwMode="auto">
            <a:xfrm>
              <a:off x="8186738" y="33559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2" name="Freeform 86"/>
            <p:cNvSpPr/>
            <p:nvPr userDrawn="1"/>
          </p:nvSpPr>
          <p:spPr bwMode="auto">
            <a:xfrm>
              <a:off x="8186738" y="3227388"/>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9"/>
                    <a:pt x="59" y="69"/>
                  </a:cubicBezTo>
                  <a:cubicBezTo>
                    <a:pt x="9" y="69"/>
                    <a:pt x="9" y="69"/>
                    <a:pt x="9" y="69"/>
                  </a:cubicBezTo>
                  <a:cubicBezTo>
                    <a:pt x="4" y="69"/>
                    <a:pt x="0" y="65"/>
                    <a:pt x="0" y="60"/>
                  </a:cubicBezTo>
                  <a:cubicBezTo>
                    <a:pt x="0" y="9"/>
                    <a:pt x="0" y="9"/>
                    <a:pt x="0" y="9"/>
                  </a:cubicBezTo>
                  <a:cubicBezTo>
                    <a:pt x="0" y="4"/>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3" name="Freeform 87"/>
            <p:cNvSpPr/>
            <p:nvPr userDrawn="1"/>
          </p:nvSpPr>
          <p:spPr bwMode="auto">
            <a:xfrm>
              <a:off x="8185150" y="3100388"/>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1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5" y="68"/>
                    <a:pt x="1" y="64"/>
                    <a:pt x="1"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4" name="Freeform 88"/>
            <p:cNvSpPr/>
            <p:nvPr userDrawn="1"/>
          </p:nvSpPr>
          <p:spPr bwMode="auto">
            <a:xfrm>
              <a:off x="8185150" y="2971800"/>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60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4"/>
                    <a:pt x="68" y="9"/>
                  </a:cubicBezTo>
                  <a:cubicBezTo>
                    <a:pt x="69" y="59"/>
                    <a:pt x="69" y="59"/>
                    <a:pt x="69" y="59"/>
                  </a:cubicBezTo>
                  <a:cubicBezTo>
                    <a:pt x="69" y="64"/>
                    <a:pt x="65" y="68"/>
                    <a:pt x="60" y="68"/>
                  </a:cubicBezTo>
                  <a:cubicBezTo>
                    <a:pt x="9" y="68"/>
                    <a:pt x="9" y="68"/>
                    <a:pt x="9" y="68"/>
                  </a:cubicBezTo>
                  <a:cubicBezTo>
                    <a:pt x="4" y="68"/>
                    <a:pt x="0" y="64"/>
                    <a:pt x="0"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5" name="Freeform 89"/>
            <p:cNvSpPr/>
            <p:nvPr userDrawn="1"/>
          </p:nvSpPr>
          <p:spPr bwMode="auto">
            <a:xfrm>
              <a:off x="8185150" y="2843213"/>
              <a:ext cx="107950" cy="109538"/>
            </a:xfrm>
            <a:custGeom>
              <a:avLst/>
              <a:gdLst>
                <a:gd name="T0" fmla="*/ 59 w 68"/>
                <a:gd name="T1" fmla="*/ 0 h 69"/>
                <a:gd name="T2" fmla="*/ 68 w 68"/>
                <a:gd name="T3" fmla="*/ 9 h 69"/>
                <a:gd name="T4" fmla="*/ 68 w 68"/>
                <a:gd name="T5" fmla="*/ 60 h 69"/>
                <a:gd name="T6" fmla="*/ 60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1"/>
                    <a:pt x="68" y="4"/>
                    <a:pt x="68" y="9"/>
                  </a:cubicBezTo>
                  <a:cubicBezTo>
                    <a:pt x="68" y="60"/>
                    <a:pt x="68" y="60"/>
                    <a:pt x="68" y="60"/>
                  </a:cubicBezTo>
                  <a:cubicBezTo>
                    <a:pt x="68" y="65"/>
                    <a:pt x="64" y="69"/>
                    <a:pt x="60" y="69"/>
                  </a:cubicBezTo>
                  <a:cubicBezTo>
                    <a:pt x="9" y="69"/>
                    <a:pt x="9" y="69"/>
                    <a:pt x="9" y="69"/>
                  </a:cubicBezTo>
                  <a:cubicBezTo>
                    <a:pt x="4" y="69"/>
                    <a:pt x="0" y="65"/>
                    <a:pt x="0" y="60"/>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6" name="Freeform 90"/>
            <p:cNvSpPr/>
            <p:nvPr userDrawn="1"/>
          </p:nvSpPr>
          <p:spPr bwMode="auto">
            <a:xfrm>
              <a:off x="8185150" y="271621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7" name="Freeform 91"/>
            <p:cNvSpPr/>
            <p:nvPr userDrawn="1"/>
          </p:nvSpPr>
          <p:spPr bwMode="auto">
            <a:xfrm>
              <a:off x="8185150" y="258762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8" name="Freeform 92"/>
            <p:cNvSpPr/>
            <p:nvPr userDrawn="1"/>
          </p:nvSpPr>
          <p:spPr bwMode="auto">
            <a:xfrm>
              <a:off x="8185150" y="2460625"/>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8"/>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9" name="Freeform 93"/>
            <p:cNvSpPr/>
            <p:nvPr userDrawn="1"/>
          </p:nvSpPr>
          <p:spPr bwMode="auto">
            <a:xfrm>
              <a:off x="8185150" y="233203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0" name="Freeform 94"/>
            <p:cNvSpPr/>
            <p:nvPr userDrawn="1"/>
          </p:nvSpPr>
          <p:spPr bwMode="auto">
            <a:xfrm>
              <a:off x="8183563" y="2203450"/>
              <a:ext cx="109538" cy="109538"/>
            </a:xfrm>
            <a:custGeom>
              <a:avLst/>
              <a:gdLst>
                <a:gd name="T0" fmla="*/ 60 w 69"/>
                <a:gd name="T1" fmla="*/ 0 h 69"/>
                <a:gd name="T2" fmla="*/ 69 w 69"/>
                <a:gd name="T3" fmla="*/ 9 h 69"/>
                <a:gd name="T4" fmla="*/ 69 w 69"/>
                <a:gd name="T5" fmla="*/ 59 h 69"/>
                <a:gd name="T6" fmla="*/ 60 w 69"/>
                <a:gd name="T7" fmla="*/ 68 h 69"/>
                <a:gd name="T8" fmla="*/ 9 w 69"/>
                <a:gd name="T9" fmla="*/ 69 h 69"/>
                <a:gd name="T10" fmla="*/ 1 w 69"/>
                <a:gd name="T11" fmla="*/ 60 h 69"/>
                <a:gd name="T12" fmla="*/ 0 w 69"/>
                <a:gd name="T13" fmla="*/ 9 h 69"/>
                <a:gd name="T14" fmla="*/ 9 w 69"/>
                <a:gd name="T15" fmla="*/ 0 h 69"/>
                <a:gd name="T16" fmla="*/ 60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60" y="0"/>
                  </a:moveTo>
                  <a:cubicBezTo>
                    <a:pt x="65" y="0"/>
                    <a:pt x="69" y="4"/>
                    <a:pt x="69" y="9"/>
                  </a:cubicBezTo>
                  <a:cubicBezTo>
                    <a:pt x="69" y="59"/>
                    <a:pt x="69" y="59"/>
                    <a:pt x="69" y="59"/>
                  </a:cubicBezTo>
                  <a:cubicBezTo>
                    <a:pt x="69" y="64"/>
                    <a:pt x="65" y="68"/>
                    <a:pt x="60" y="68"/>
                  </a:cubicBezTo>
                  <a:cubicBezTo>
                    <a:pt x="9" y="69"/>
                    <a:pt x="9" y="69"/>
                    <a:pt x="9" y="69"/>
                  </a:cubicBezTo>
                  <a:cubicBezTo>
                    <a:pt x="4" y="68"/>
                    <a:pt x="1" y="65"/>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1" name="Freeform 95"/>
            <p:cNvSpPr/>
            <p:nvPr userDrawn="1"/>
          </p:nvSpPr>
          <p:spPr bwMode="auto">
            <a:xfrm>
              <a:off x="8315325" y="3560763"/>
              <a:ext cx="107950" cy="109538"/>
            </a:xfrm>
            <a:custGeom>
              <a:avLst/>
              <a:gdLst>
                <a:gd name="T0" fmla="*/ 60 w 68"/>
                <a:gd name="T1" fmla="*/ 0 h 69"/>
                <a:gd name="T2" fmla="*/ 68 w 68"/>
                <a:gd name="T3" fmla="*/ 9 h 69"/>
                <a:gd name="T4" fmla="*/ 68 w 68"/>
                <a:gd name="T5" fmla="*/ 60 h 69"/>
                <a:gd name="T6" fmla="*/ 60 w 68"/>
                <a:gd name="T7" fmla="*/ 69 h 69"/>
                <a:gd name="T8" fmla="*/ 9 w 68"/>
                <a:gd name="T9" fmla="*/ 69 h 69"/>
                <a:gd name="T10" fmla="*/ 0 w 68"/>
                <a:gd name="T11" fmla="*/ 60 h 69"/>
                <a:gd name="T12" fmla="*/ 0 w 68"/>
                <a:gd name="T13" fmla="*/ 9 h 69"/>
                <a:gd name="T14" fmla="*/ 9 w 68"/>
                <a:gd name="T15" fmla="*/ 0 h 69"/>
                <a:gd name="T16" fmla="*/ 60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60" y="0"/>
                  </a:moveTo>
                  <a:cubicBezTo>
                    <a:pt x="64" y="0"/>
                    <a:pt x="68" y="4"/>
                    <a:pt x="68" y="9"/>
                  </a:cubicBezTo>
                  <a:cubicBezTo>
                    <a:pt x="68" y="60"/>
                    <a:pt x="68" y="60"/>
                    <a:pt x="68" y="60"/>
                  </a:cubicBezTo>
                  <a:cubicBezTo>
                    <a:pt x="68" y="65"/>
                    <a:pt x="65" y="69"/>
                    <a:pt x="60" y="69"/>
                  </a:cubicBezTo>
                  <a:cubicBezTo>
                    <a:pt x="9" y="69"/>
                    <a:pt x="9" y="69"/>
                    <a:pt x="9" y="69"/>
                  </a:cubicBezTo>
                  <a:cubicBezTo>
                    <a:pt x="4" y="69"/>
                    <a:pt x="0" y="65"/>
                    <a:pt x="0" y="60"/>
                  </a:cubicBezTo>
                  <a:cubicBezTo>
                    <a:pt x="0" y="9"/>
                    <a:pt x="0" y="9"/>
                    <a:pt x="0" y="9"/>
                  </a:cubicBezTo>
                  <a:cubicBezTo>
                    <a:pt x="0" y="4"/>
                    <a:pt x="4" y="1"/>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2" name="Freeform 96"/>
            <p:cNvSpPr/>
            <p:nvPr userDrawn="1"/>
          </p:nvSpPr>
          <p:spPr bwMode="auto">
            <a:xfrm>
              <a:off x="8315325" y="3689350"/>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3" name="Freeform 97"/>
            <p:cNvSpPr/>
            <p:nvPr userDrawn="1"/>
          </p:nvSpPr>
          <p:spPr bwMode="auto">
            <a:xfrm>
              <a:off x="8316913" y="381793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4" name="Freeform 98"/>
            <p:cNvSpPr/>
            <p:nvPr userDrawn="1"/>
          </p:nvSpPr>
          <p:spPr bwMode="auto">
            <a:xfrm>
              <a:off x="8315325" y="3433763"/>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5" name="Freeform 99"/>
            <p:cNvSpPr/>
            <p:nvPr userDrawn="1"/>
          </p:nvSpPr>
          <p:spPr bwMode="auto">
            <a:xfrm>
              <a:off x="8315325" y="33051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6" name="Freeform 100"/>
            <p:cNvSpPr/>
            <p:nvPr userDrawn="1"/>
          </p:nvSpPr>
          <p:spPr bwMode="auto">
            <a:xfrm>
              <a:off x="8315325" y="3176588"/>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9"/>
                    <a:pt x="59" y="69"/>
                  </a:cubicBezTo>
                  <a:cubicBezTo>
                    <a:pt x="9" y="69"/>
                    <a:pt x="9" y="69"/>
                    <a:pt x="9" y="69"/>
                  </a:cubicBezTo>
                  <a:cubicBezTo>
                    <a:pt x="4" y="69"/>
                    <a:pt x="0" y="65"/>
                    <a:pt x="0" y="60"/>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7" name="Freeform 101"/>
            <p:cNvSpPr/>
            <p:nvPr userDrawn="1"/>
          </p:nvSpPr>
          <p:spPr bwMode="auto">
            <a:xfrm>
              <a:off x="8315325" y="304958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8" name="Freeform 102"/>
            <p:cNvSpPr/>
            <p:nvPr userDrawn="1"/>
          </p:nvSpPr>
          <p:spPr bwMode="auto">
            <a:xfrm>
              <a:off x="8313738" y="2921000"/>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1 w 69"/>
                <a:gd name="T11" fmla="*/ 60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5" y="68"/>
                    <a:pt x="1" y="64"/>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9" name="Freeform 103"/>
            <p:cNvSpPr/>
            <p:nvPr userDrawn="1"/>
          </p:nvSpPr>
          <p:spPr bwMode="auto">
            <a:xfrm>
              <a:off x="8313738" y="2794000"/>
              <a:ext cx="109538" cy="107950"/>
            </a:xfrm>
            <a:custGeom>
              <a:avLst/>
              <a:gdLst>
                <a:gd name="T0" fmla="*/ 60 w 69"/>
                <a:gd name="T1" fmla="*/ 0 h 68"/>
                <a:gd name="T2" fmla="*/ 68 w 69"/>
                <a:gd name="T3" fmla="*/ 8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3"/>
                    <a:pt x="68" y="8"/>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0" name="Freeform 104"/>
            <p:cNvSpPr/>
            <p:nvPr userDrawn="1"/>
          </p:nvSpPr>
          <p:spPr bwMode="auto">
            <a:xfrm>
              <a:off x="8313738" y="2665413"/>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1" name="Freeform 105"/>
            <p:cNvSpPr/>
            <p:nvPr userDrawn="1"/>
          </p:nvSpPr>
          <p:spPr bwMode="auto">
            <a:xfrm>
              <a:off x="8313738" y="2536825"/>
              <a:ext cx="107950" cy="109538"/>
            </a:xfrm>
            <a:custGeom>
              <a:avLst/>
              <a:gdLst>
                <a:gd name="T0" fmla="*/ 59 w 68"/>
                <a:gd name="T1" fmla="*/ 0 h 69"/>
                <a:gd name="T2" fmla="*/ 68 w 68"/>
                <a:gd name="T3" fmla="*/ 9 h 69"/>
                <a:gd name="T4" fmla="*/ 68 w 68"/>
                <a:gd name="T5" fmla="*/ 60 h 69"/>
                <a:gd name="T6" fmla="*/ 59 w 68"/>
                <a:gd name="T7" fmla="*/ 68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4"/>
                    <a:pt x="64" y="68"/>
                    <a:pt x="59" y="68"/>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2" name="Freeform 106"/>
            <p:cNvSpPr/>
            <p:nvPr userDrawn="1"/>
          </p:nvSpPr>
          <p:spPr bwMode="auto">
            <a:xfrm>
              <a:off x="8313738" y="2409825"/>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8"/>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3" name="Freeform 107"/>
            <p:cNvSpPr/>
            <p:nvPr userDrawn="1"/>
          </p:nvSpPr>
          <p:spPr bwMode="auto">
            <a:xfrm>
              <a:off x="8051800" y="2090738"/>
              <a:ext cx="109538" cy="131763"/>
            </a:xfrm>
            <a:custGeom>
              <a:avLst/>
              <a:gdLst>
                <a:gd name="T0" fmla="*/ 60 w 69"/>
                <a:gd name="T1" fmla="*/ 0 h 83"/>
                <a:gd name="T2" fmla="*/ 69 w 69"/>
                <a:gd name="T3" fmla="*/ 9 h 83"/>
                <a:gd name="T4" fmla="*/ 69 w 69"/>
                <a:gd name="T5" fmla="*/ 74 h 83"/>
                <a:gd name="T6" fmla="*/ 60 w 69"/>
                <a:gd name="T7" fmla="*/ 83 h 83"/>
                <a:gd name="T8" fmla="*/ 9 w 69"/>
                <a:gd name="T9" fmla="*/ 83 h 83"/>
                <a:gd name="T10" fmla="*/ 1 w 69"/>
                <a:gd name="T11" fmla="*/ 74 h 83"/>
                <a:gd name="T12" fmla="*/ 0 w 69"/>
                <a:gd name="T13" fmla="*/ 9 h 83"/>
                <a:gd name="T14" fmla="*/ 9 w 69"/>
                <a:gd name="T15" fmla="*/ 0 h 83"/>
                <a:gd name="T16" fmla="*/ 60 w 69"/>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83">
                  <a:moveTo>
                    <a:pt x="60" y="0"/>
                  </a:moveTo>
                  <a:cubicBezTo>
                    <a:pt x="65" y="0"/>
                    <a:pt x="68" y="4"/>
                    <a:pt x="69" y="9"/>
                  </a:cubicBezTo>
                  <a:cubicBezTo>
                    <a:pt x="69" y="74"/>
                    <a:pt x="69" y="74"/>
                    <a:pt x="69" y="74"/>
                  </a:cubicBezTo>
                  <a:cubicBezTo>
                    <a:pt x="69" y="79"/>
                    <a:pt x="65" y="83"/>
                    <a:pt x="60" y="83"/>
                  </a:cubicBezTo>
                  <a:cubicBezTo>
                    <a:pt x="9" y="83"/>
                    <a:pt x="9" y="83"/>
                    <a:pt x="9" y="83"/>
                  </a:cubicBezTo>
                  <a:cubicBezTo>
                    <a:pt x="5" y="83"/>
                    <a:pt x="0" y="79"/>
                    <a:pt x="1" y="74"/>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4" name="Freeform 108"/>
            <p:cNvSpPr/>
            <p:nvPr userDrawn="1"/>
          </p:nvSpPr>
          <p:spPr bwMode="auto">
            <a:xfrm>
              <a:off x="8108950" y="2090738"/>
              <a:ext cx="184150" cy="92075"/>
            </a:xfrm>
            <a:custGeom>
              <a:avLst/>
              <a:gdLst>
                <a:gd name="T0" fmla="*/ 107 w 116"/>
                <a:gd name="T1" fmla="*/ 0 h 58"/>
                <a:gd name="T2" fmla="*/ 116 w 116"/>
                <a:gd name="T3" fmla="*/ 9 h 58"/>
                <a:gd name="T4" fmla="*/ 116 w 116"/>
                <a:gd name="T5" fmla="*/ 48 h 58"/>
                <a:gd name="T6" fmla="*/ 107 w 116"/>
                <a:gd name="T7" fmla="*/ 58 h 58"/>
                <a:gd name="T8" fmla="*/ 9 w 116"/>
                <a:gd name="T9" fmla="*/ 58 h 58"/>
                <a:gd name="T10" fmla="*/ 0 w 116"/>
                <a:gd name="T11" fmla="*/ 48 h 58"/>
                <a:gd name="T12" fmla="*/ 0 w 116"/>
                <a:gd name="T13" fmla="*/ 10 h 58"/>
                <a:gd name="T14" fmla="*/ 9 w 116"/>
                <a:gd name="T15" fmla="*/ 0 h 58"/>
                <a:gd name="T16" fmla="*/ 107 w 116"/>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58">
                  <a:moveTo>
                    <a:pt x="107" y="0"/>
                  </a:moveTo>
                  <a:cubicBezTo>
                    <a:pt x="112" y="0"/>
                    <a:pt x="116" y="4"/>
                    <a:pt x="116" y="9"/>
                  </a:cubicBezTo>
                  <a:cubicBezTo>
                    <a:pt x="116" y="48"/>
                    <a:pt x="116" y="48"/>
                    <a:pt x="116" y="48"/>
                  </a:cubicBezTo>
                  <a:cubicBezTo>
                    <a:pt x="116" y="53"/>
                    <a:pt x="112" y="57"/>
                    <a:pt x="107" y="58"/>
                  </a:cubicBezTo>
                  <a:cubicBezTo>
                    <a:pt x="9" y="58"/>
                    <a:pt x="9" y="58"/>
                    <a:pt x="9" y="58"/>
                  </a:cubicBezTo>
                  <a:cubicBezTo>
                    <a:pt x="4" y="58"/>
                    <a:pt x="0" y="53"/>
                    <a:pt x="0" y="48"/>
                  </a:cubicBezTo>
                  <a:cubicBezTo>
                    <a:pt x="0" y="10"/>
                    <a:pt x="0" y="10"/>
                    <a:pt x="0" y="10"/>
                  </a:cubicBezTo>
                  <a:cubicBezTo>
                    <a:pt x="0" y="4"/>
                    <a:pt x="4" y="0"/>
                    <a:pt x="9" y="0"/>
                  </a:cubicBezTo>
                  <a:lnTo>
                    <a:pt x="107"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5" name="Freeform 109"/>
            <p:cNvSpPr/>
            <p:nvPr userDrawn="1"/>
          </p:nvSpPr>
          <p:spPr bwMode="auto">
            <a:xfrm>
              <a:off x="7924800" y="2092325"/>
              <a:ext cx="107950" cy="160338"/>
            </a:xfrm>
            <a:custGeom>
              <a:avLst/>
              <a:gdLst>
                <a:gd name="T0" fmla="*/ 59 w 68"/>
                <a:gd name="T1" fmla="*/ 0 h 101"/>
                <a:gd name="T2" fmla="*/ 68 w 68"/>
                <a:gd name="T3" fmla="*/ 9 h 101"/>
                <a:gd name="T4" fmla="*/ 68 w 68"/>
                <a:gd name="T5" fmla="*/ 92 h 101"/>
                <a:gd name="T6" fmla="*/ 59 w 68"/>
                <a:gd name="T7" fmla="*/ 101 h 101"/>
                <a:gd name="T8" fmla="*/ 9 w 68"/>
                <a:gd name="T9" fmla="*/ 101 h 101"/>
                <a:gd name="T10" fmla="*/ 0 w 68"/>
                <a:gd name="T11" fmla="*/ 92 h 101"/>
                <a:gd name="T12" fmla="*/ 0 w 68"/>
                <a:gd name="T13" fmla="*/ 9 h 101"/>
                <a:gd name="T14" fmla="*/ 9 w 68"/>
                <a:gd name="T15" fmla="*/ 0 h 101"/>
                <a:gd name="T16" fmla="*/ 59 w 6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01">
                  <a:moveTo>
                    <a:pt x="59" y="0"/>
                  </a:moveTo>
                  <a:cubicBezTo>
                    <a:pt x="64" y="0"/>
                    <a:pt x="68" y="4"/>
                    <a:pt x="68" y="9"/>
                  </a:cubicBezTo>
                  <a:cubicBezTo>
                    <a:pt x="68" y="92"/>
                    <a:pt x="68" y="92"/>
                    <a:pt x="68" y="92"/>
                  </a:cubicBezTo>
                  <a:cubicBezTo>
                    <a:pt x="68" y="97"/>
                    <a:pt x="64" y="101"/>
                    <a:pt x="59" y="101"/>
                  </a:cubicBezTo>
                  <a:cubicBezTo>
                    <a:pt x="9" y="101"/>
                    <a:pt x="9" y="101"/>
                    <a:pt x="9" y="101"/>
                  </a:cubicBezTo>
                  <a:cubicBezTo>
                    <a:pt x="4" y="101"/>
                    <a:pt x="0" y="97"/>
                    <a:pt x="0" y="92"/>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6" name="Freeform 110"/>
            <p:cNvSpPr/>
            <p:nvPr userDrawn="1"/>
          </p:nvSpPr>
          <p:spPr bwMode="auto">
            <a:xfrm>
              <a:off x="8312150" y="2092325"/>
              <a:ext cx="109538" cy="295275"/>
            </a:xfrm>
            <a:custGeom>
              <a:avLst/>
              <a:gdLst>
                <a:gd name="T0" fmla="*/ 60 w 69"/>
                <a:gd name="T1" fmla="*/ 0 h 186"/>
                <a:gd name="T2" fmla="*/ 69 w 69"/>
                <a:gd name="T3" fmla="*/ 9 h 186"/>
                <a:gd name="T4" fmla="*/ 69 w 69"/>
                <a:gd name="T5" fmla="*/ 177 h 186"/>
                <a:gd name="T6" fmla="*/ 60 w 69"/>
                <a:gd name="T7" fmla="*/ 186 h 186"/>
                <a:gd name="T8" fmla="*/ 10 w 69"/>
                <a:gd name="T9" fmla="*/ 186 h 186"/>
                <a:gd name="T10" fmla="*/ 1 w 69"/>
                <a:gd name="T11" fmla="*/ 177 h 186"/>
                <a:gd name="T12" fmla="*/ 0 w 69"/>
                <a:gd name="T13" fmla="*/ 9 h 186"/>
                <a:gd name="T14" fmla="*/ 9 w 69"/>
                <a:gd name="T15" fmla="*/ 0 h 186"/>
                <a:gd name="T16" fmla="*/ 60 w 69"/>
                <a:gd name="T1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86">
                  <a:moveTo>
                    <a:pt x="60" y="0"/>
                  </a:moveTo>
                  <a:cubicBezTo>
                    <a:pt x="65" y="0"/>
                    <a:pt x="69" y="4"/>
                    <a:pt x="69" y="9"/>
                  </a:cubicBezTo>
                  <a:cubicBezTo>
                    <a:pt x="69" y="177"/>
                    <a:pt x="69" y="177"/>
                    <a:pt x="69" y="177"/>
                  </a:cubicBezTo>
                  <a:cubicBezTo>
                    <a:pt x="69" y="182"/>
                    <a:pt x="65" y="186"/>
                    <a:pt x="60" y="186"/>
                  </a:cubicBezTo>
                  <a:cubicBezTo>
                    <a:pt x="10" y="186"/>
                    <a:pt x="10" y="186"/>
                    <a:pt x="10" y="186"/>
                  </a:cubicBezTo>
                  <a:cubicBezTo>
                    <a:pt x="5" y="186"/>
                    <a:pt x="1" y="182"/>
                    <a:pt x="1" y="177"/>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7" name="Freeform 111"/>
            <p:cNvSpPr>
              <a:spLocks noEditPoints="1"/>
            </p:cNvSpPr>
            <p:nvPr userDrawn="1"/>
          </p:nvSpPr>
          <p:spPr bwMode="auto">
            <a:xfrm>
              <a:off x="8423275" y="2117725"/>
              <a:ext cx="1319213" cy="692150"/>
            </a:xfrm>
            <a:custGeom>
              <a:avLst/>
              <a:gdLst>
                <a:gd name="T0" fmla="*/ 220 w 830"/>
                <a:gd name="T1" fmla="*/ 436 h 436"/>
                <a:gd name="T2" fmla="*/ 264 w 830"/>
                <a:gd name="T3" fmla="*/ 397 h 436"/>
                <a:gd name="T4" fmla="*/ 296 w 830"/>
                <a:gd name="T5" fmla="*/ 384 h 436"/>
                <a:gd name="T6" fmla="*/ 334 w 830"/>
                <a:gd name="T7" fmla="*/ 360 h 436"/>
                <a:gd name="T8" fmla="*/ 370 w 830"/>
                <a:gd name="T9" fmla="*/ 335 h 436"/>
                <a:gd name="T10" fmla="*/ 501 w 830"/>
                <a:gd name="T11" fmla="*/ 264 h 436"/>
                <a:gd name="T12" fmla="*/ 568 w 830"/>
                <a:gd name="T13" fmla="*/ 218 h 436"/>
                <a:gd name="T14" fmla="*/ 830 w 830"/>
                <a:gd name="T15" fmla="*/ 159 h 436"/>
                <a:gd name="T16" fmla="*/ 759 w 830"/>
                <a:gd name="T17" fmla="*/ 0 h 436"/>
                <a:gd name="T18" fmla="*/ 573 w 830"/>
                <a:gd name="T19" fmla="*/ 33 h 436"/>
                <a:gd name="T20" fmla="*/ 517 w 830"/>
                <a:gd name="T21" fmla="*/ 47 h 436"/>
                <a:gd name="T22" fmla="*/ 487 w 830"/>
                <a:gd name="T23" fmla="*/ 53 h 436"/>
                <a:gd name="T24" fmla="*/ 417 w 830"/>
                <a:gd name="T25" fmla="*/ 50 h 436"/>
                <a:gd name="T26" fmla="*/ 319 w 830"/>
                <a:gd name="T27" fmla="*/ 65 h 436"/>
                <a:gd name="T28" fmla="*/ 276 w 830"/>
                <a:gd name="T29" fmla="*/ 71 h 436"/>
                <a:gd name="T30" fmla="*/ 222 w 830"/>
                <a:gd name="T31" fmla="*/ 76 h 436"/>
                <a:gd name="T32" fmla="*/ 175 w 830"/>
                <a:gd name="T33" fmla="*/ 82 h 436"/>
                <a:gd name="T34" fmla="*/ 163 w 830"/>
                <a:gd name="T35" fmla="*/ 94 h 436"/>
                <a:gd name="T36" fmla="*/ 132 w 830"/>
                <a:gd name="T37" fmla="*/ 120 h 436"/>
                <a:gd name="T38" fmla="*/ 125 w 830"/>
                <a:gd name="T39" fmla="*/ 136 h 436"/>
                <a:gd name="T40" fmla="*/ 117 w 830"/>
                <a:gd name="T41" fmla="*/ 154 h 436"/>
                <a:gd name="T42" fmla="*/ 98 w 830"/>
                <a:gd name="T43" fmla="*/ 180 h 436"/>
                <a:gd name="T44" fmla="*/ 103 w 830"/>
                <a:gd name="T45" fmla="*/ 187 h 436"/>
                <a:gd name="T46" fmla="*/ 52 w 830"/>
                <a:gd name="T47" fmla="*/ 236 h 436"/>
                <a:gd name="T48" fmla="*/ 33 w 830"/>
                <a:gd name="T49" fmla="*/ 254 h 436"/>
                <a:gd name="T50" fmla="*/ 23 w 830"/>
                <a:gd name="T51" fmla="*/ 274 h 436"/>
                <a:gd name="T52" fmla="*/ 41 w 830"/>
                <a:gd name="T53" fmla="*/ 285 h 436"/>
                <a:gd name="T54" fmla="*/ 28 w 830"/>
                <a:gd name="T55" fmla="*/ 297 h 436"/>
                <a:gd name="T56" fmla="*/ 1 w 830"/>
                <a:gd name="T57" fmla="*/ 319 h 436"/>
                <a:gd name="T58" fmla="*/ 11 w 830"/>
                <a:gd name="T59" fmla="*/ 334 h 436"/>
                <a:gd name="T60" fmla="*/ 23 w 830"/>
                <a:gd name="T61" fmla="*/ 342 h 436"/>
                <a:gd name="T62" fmla="*/ 58 w 830"/>
                <a:gd name="T63" fmla="*/ 326 h 436"/>
                <a:gd name="T64" fmla="*/ 118 w 830"/>
                <a:gd name="T65" fmla="*/ 285 h 436"/>
                <a:gd name="T66" fmla="*/ 150 w 830"/>
                <a:gd name="T67" fmla="*/ 272 h 436"/>
                <a:gd name="T68" fmla="*/ 192 w 830"/>
                <a:gd name="T69" fmla="*/ 258 h 436"/>
                <a:gd name="T70" fmla="*/ 146 w 830"/>
                <a:gd name="T71" fmla="*/ 279 h 436"/>
                <a:gd name="T72" fmla="*/ 117 w 830"/>
                <a:gd name="T73" fmla="*/ 297 h 436"/>
                <a:gd name="T74" fmla="*/ 108 w 830"/>
                <a:gd name="T75" fmla="*/ 309 h 436"/>
                <a:gd name="T76" fmla="*/ 73 w 830"/>
                <a:gd name="T77" fmla="*/ 346 h 436"/>
                <a:gd name="T78" fmla="*/ 47 w 830"/>
                <a:gd name="T79" fmla="*/ 371 h 436"/>
                <a:gd name="T80" fmla="*/ 61 w 830"/>
                <a:gd name="T81" fmla="*/ 382 h 436"/>
                <a:gd name="T82" fmla="*/ 114 w 830"/>
                <a:gd name="T83" fmla="*/ 371 h 436"/>
                <a:gd name="T84" fmla="*/ 159 w 830"/>
                <a:gd name="T85" fmla="*/ 339 h 436"/>
                <a:gd name="T86" fmla="*/ 199 w 830"/>
                <a:gd name="T87" fmla="*/ 326 h 436"/>
                <a:gd name="T88" fmla="*/ 245 w 830"/>
                <a:gd name="T89" fmla="*/ 312 h 436"/>
                <a:gd name="T90" fmla="*/ 320 w 830"/>
                <a:gd name="T91" fmla="*/ 294 h 436"/>
                <a:gd name="T92" fmla="*/ 306 w 830"/>
                <a:gd name="T93" fmla="*/ 307 h 436"/>
                <a:gd name="T94" fmla="*/ 265 w 830"/>
                <a:gd name="T95" fmla="*/ 337 h 436"/>
                <a:gd name="T96" fmla="*/ 221 w 830"/>
                <a:gd name="T97" fmla="*/ 379 h 436"/>
                <a:gd name="T98" fmla="*/ 216 w 830"/>
                <a:gd name="T99" fmla="*/ 422 h 436"/>
                <a:gd name="T100" fmla="*/ 220 w 830"/>
                <a:gd name="T101" fmla="*/ 436 h 436"/>
                <a:gd name="T102" fmla="*/ 157 w 830"/>
                <a:gd name="T103" fmla="*/ 152 h 436"/>
                <a:gd name="T104" fmla="*/ 157 w 830"/>
                <a:gd name="T105" fmla="*/ 153 h 436"/>
                <a:gd name="T106" fmla="*/ 157 w 830"/>
                <a:gd name="T107" fmla="*/ 152 h 436"/>
                <a:gd name="T108" fmla="*/ 180 w 830"/>
                <a:gd name="T109" fmla="*/ 129 h 436"/>
                <a:gd name="T110" fmla="*/ 233 w 830"/>
                <a:gd name="T111" fmla="*/ 123 h 436"/>
                <a:gd name="T112" fmla="*/ 235 w 830"/>
                <a:gd name="T113" fmla="*/ 125 h 436"/>
                <a:gd name="T114" fmla="*/ 189 w 830"/>
                <a:gd name="T115" fmla="*/ 142 h 436"/>
                <a:gd name="T116" fmla="*/ 157 w 830"/>
                <a:gd name="T117" fmla="*/ 15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0" h="436">
                  <a:moveTo>
                    <a:pt x="220" y="436"/>
                  </a:moveTo>
                  <a:cubicBezTo>
                    <a:pt x="232" y="430"/>
                    <a:pt x="264" y="397"/>
                    <a:pt x="264" y="397"/>
                  </a:cubicBezTo>
                  <a:cubicBezTo>
                    <a:pt x="274" y="391"/>
                    <a:pt x="287" y="389"/>
                    <a:pt x="296" y="384"/>
                  </a:cubicBezTo>
                  <a:cubicBezTo>
                    <a:pt x="297" y="384"/>
                    <a:pt x="330" y="363"/>
                    <a:pt x="334" y="360"/>
                  </a:cubicBezTo>
                  <a:cubicBezTo>
                    <a:pt x="338" y="356"/>
                    <a:pt x="343" y="350"/>
                    <a:pt x="370" y="335"/>
                  </a:cubicBezTo>
                  <a:cubicBezTo>
                    <a:pt x="397" y="321"/>
                    <a:pt x="485" y="282"/>
                    <a:pt x="501" y="264"/>
                  </a:cubicBezTo>
                  <a:cubicBezTo>
                    <a:pt x="516" y="246"/>
                    <a:pt x="568" y="218"/>
                    <a:pt x="568" y="218"/>
                  </a:cubicBezTo>
                  <a:cubicBezTo>
                    <a:pt x="607" y="197"/>
                    <a:pt x="718" y="174"/>
                    <a:pt x="830" y="159"/>
                  </a:cubicBezTo>
                  <a:cubicBezTo>
                    <a:pt x="759" y="0"/>
                    <a:pt x="759" y="0"/>
                    <a:pt x="759" y="0"/>
                  </a:cubicBezTo>
                  <a:cubicBezTo>
                    <a:pt x="663" y="14"/>
                    <a:pt x="580" y="30"/>
                    <a:pt x="573" y="33"/>
                  </a:cubicBezTo>
                  <a:cubicBezTo>
                    <a:pt x="554" y="41"/>
                    <a:pt x="534" y="45"/>
                    <a:pt x="517" y="47"/>
                  </a:cubicBezTo>
                  <a:cubicBezTo>
                    <a:pt x="500" y="49"/>
                    <a:pt x="501" y="51"/>
                    <a:pt x="487" y="53"/>
                  </a:cubicBezTo>
                  <a:cubicBezTo>
                    <a:pt x="473" y="55"/>
                    <a:pt x="449" y="48"/>
                    <a:pt x="417" y="50"/>
                  </a:cubicBezTo>
                  <a:cubicBezTo>
                    <a:pt x="385" y="51"/>
                    <a:pt x="333" y="63"/>
                    <a:pt x="319" y="65"/>
                  </a:cubicBezTo>
                  <a:cubicBezTo>
                    <a:pt x="305" y="67"/>
                    <a:pt x="289" y="67"/>
                    <a:pt x="276" y="71"/>
                  </a:cubicBezTo>
                  <a:cubicBezTo>
                    <a:pt x="263" y="76"/>
                    <a:pt x="235" y="76"/>
                    <a:pt x="222" y="76"/>
                  </a:cubicBezTo>
                  <a:cubicBezTo>
                    <a:pt x="209" y="76"/>
                    <a:pt x="180" y="81"/>
                    <a:pt x="175" y="82"/>
                  </a:cubicBezTo>
                  <a:cubicBezTo>
                    <a:pt x="170" y="84"/>
                    <a:pt x="172" y="85"/>
                    <a:pt x="163" y="94"/>
                  </a:cubicBezTo>
                  <a:cubicBezTo>
                    <a:pt x="154" y="102"/>
                    <a:pt x="135" y="117"/>
                    <a:pt x="132" y="120"/>
                  </a:cubicBezTo>
                  <a:cubicBezTo>
                    <a:pt x="129" y="123"/>
                    <a:pt x="128" y="128"/>
                    <a:pt x="125" y="136"/>
                  </a:cubicBezTo>
                  <a:cubicBezTo>
                    <a:pt x="122" y="143"/>
                    <a:pt x="117" y="154"/>
                    <a:pt x="117" y="154"/>
                  </a:cubicBezTo>
                  <a:cubicBezTo>
                    <a:pt x="104" y="169"/>
                    <a:pt x="98" y="178"/>
                    <a:pt x="98" y="180"/>
                  </a:cubicBezTo>
                  <a:cubicBezTo>
                    <a:pt x="98" y="182"/>
                    <a:pt x="101" y="186"/>
                    <a:pt x="103" y="187"/>
                  </a:cubicBezTo>
                  <a:cubicBezTo>
                    <a:pt x="85" y="200"/>
                    <a:pt x="52" y="236"/>
                    <a:pt x="52" y="236"/>
                  </a:cubicBezTo>
                  <a:cubicBezTo>
                    <a:pt x="52" y="236"/>
                    <a:pt x="38" y="250"/>
                    <a:pt x="33" y="254"/>
                  </a:cubicBezTo>
                  <a:cubicBezTo>
                    <a:pt x="28" y="259"/>
                    <a:pt x="20" y="264"/>
                    <a:pt x="23" y="274"/>
                  </a:cubicBezTo>
                  <a:cubicBezTo>
                    <a:pt x="25" y="283"/>
                    <a:pt x="41" y="285"/>
                    <a:pt x="41" y="285"/>
                  </a:cubicBezTo>
                  <a:cubicBezTo>
                    <a:pt x="41" y="285"/>
                    <a:pt x="29" y="295"/>
                    <a:pt x="28" y="297"/>
                  </a:cubicBezTo>
                  <a:cubicBezTo>
                    <a:pt x="26" y="299"/>
                    <a:pt x="1" y="308"/>
                    <a:pt x="1" y="319"/>
                  </a:cubicBezTo>
                  <a:cubicBezTo>
                    <a:pt x="0" y="330"/>
                    <a:pt x="11" y="334"/>
                    <a:pt x="11" y="334"/>
                  </a:cubicBezTo>
                  <a:cubicBezTo>
                    <a:pt x="11" y="334"/>
                    <a:pt x="13" y="340"/>
                    <a:pt x="23" y="342"/>
                  </a:cubicBezTo>
                  <a:cubicBezTo>
                    <a:pt x="33" y="343"/>
                    <a:pt x="37" y="335"/>
                    <a:pt x="58" y="326"/>
                  </a:cubicBezTo>
                  <a:cubicBezTo>
                    <a:pt x="80" y="317"/>
                    <a:pt x="108" y="292"/>
                    <a:pt x="118" y="285"/>
                  </a:cubicBezTo>
                  <a:cubicBezTo>
                    <a:pt x="127" y="278"/>
                    <a:pt x="143" y="274"/>
                    <a:pt x="150" y="272"/>
                  </a:cubicBezTo>
                  <a:cubicBezTo>
                    <a:pt x="153" y="271"/>
                    <a:pt x="173" y="264"/>
                    <a:pt x="192" y="258"/>
                  </a:cubicBezTo>
                  <a:cubicBezTo>
                    <a:pt x="174" y="265"/>
                    <a:pt x="160" y="273"/>
                    <a:pt x="146" y="279"/>
                  </a:cubicBezTo>
                  <a:cubicBezTo>
                    <a:pt x="124" y="287"/>
                    <a:pt x="122" y="291"/>
                    <a:pt x="117" y="297"/>
                  </a:cubicBezTo>
                  <a:cubicBezTo>
                    <a:pt x="113" y="303"/>
                    <a:pt x="108" y="309"/>
                    <a:pt x="108" y="309"/>
                  </a:cubicBezTo>
                  <a:cubicBezTo>
                    <a:pt x="102" y="317"/>
                    <a:pt x="87" y="332"/>
                    <a:pt x="73" y="346"/>
                  </a:cubicBezTo>
                  <a:cubicBezTo>
                    <a:pt x="44" y="359"/>
                    <a:pt x="47" y="371"/>
                    <a:pt x="47" y="371"/>
                  </a:cubicBezTo>
                  <a:cubicBezTo>
                    <a:pt x="45" y="381"/>
                    <a:pt x="58" y="382"/>
                    <a:pt x="61" y="382"/>
                  </a:cubicBezTo>
                  <a:cubicBezTo>
                    <a:pt x="75" y="392"/>
                    <a:pt x="95" y="380"/>
                    <a:pt x="114" y="371"/>
                  </a:cubicBezTo>
                  <a:cubicBezTo>
                    <a:pt x="133" y="361"/>
                    <a:pt x="143" y="345"/>
                    <a:pt x="159" y="339"/>
                  </a:cubicBezTo>
                  <a:cubicBezTo>
                    <a:pt x="175" y="334"/>
                    <a:pt x="199" y="326"/>
                    <a:pt x="199" y="326"/>
                  </a:cubicBezTo>
                  <a:cubicBezTo>
                    <a:pt x="215" y="321"/>
                    <a:pt x="227" y="315"/>
                    <a:pt x="245" y="312"/>
                  </a:cubicBezTo>
                  <a:cubicBezTo>
                    <a:pt x="290" y="303"/>
                    <a:pt x="320" y="294"/>
                    <a:pt x="320" y="294"/>
                  </a:cubicBezTo>
                  <a:cubicBezTo>
                    <a:pt x="320" y="294"/>
                    <a:pt x="315" y="302"/>
                    <a:pt x="306" y="307"/>
                  </a:cubicBezTo>
                  <a:cubicBezTo>
                    <a:pt x="296" y="313"/>
                    <a:pt x="271" y="334"/>
                    <a:pt x="265" y="337"/>
                  </a:cubicBezTo>
                  <a:cubicBezTo>
                    <a:pt x="259" y="339"/>
                    <a:pt x="244" y="349"/>
                    <a:pt x="221" y="379"/>
                  </a:cubicBezTo>
                  <a:cubicBezTo>
                    <a:pt x="199" y="409"/>
                    <a:pt x="216" y="422"/>
                    <a:pt x="216" y="422"/>
                  </a:cubicBezTo>
                  <a:cubicBezTo>
                    <a:pt x="215" y="428"/>
                    <a:pt x="214" y="430"/>
                    <a:pt x="220" y="436"/>
                  </a:cubicBezTo>
                  <a:close/>
                  <a:moveTo>
                    <a:pt x="157" y="152"/>
                  </a:moveTo>
                  <a:cubicBezTo>
                    <a:pt x="157" y="153"/>
                    <a:pt x="157" y="153"/>
                    <a:pt x="157" y="153"/>
                  </a:cubicBezTo>
                  <a:cubicBezTo>
                    <a:pt x="157" y="153"/>
                    <a:pt x="157" y="153"/>
                    <a:pt x="157" y="152"/>
                  </a:cubicBezTo>
                  <a:cubicBezTo>
                    <a:pt x="160" y="150"/>
                    <a:pt x="173" y="140"/>
                    <a:pt x="180" y="129"/>
                  </a:cubicBezTo>
                  <a:cubicBezTo>
                    <a:pt x="190" y="127"/>
                    <a:pt x="211" y="128"/>
                    <a:pt x="233" y="123"/>
                  </a:cubicBezTo>
                  <a:cubicBezTo>
                    <a:pt x="235" y="125"/>
                    <a:pt x="235" y="125"/>
                    <a:pt x="235" y="125"/>
                  </a:cubicBezTo>
                  <a:cubicBezTo>
                    <a:pt x="235" y="125"/>
                    <a:pt x="216" y="136"/>
                    <a:pt x="189" y="142"/>
                  </a:cubicBezTo>
                  <a:cubicBezTo>
                    <a:pt x="166" y="147"/>
                    <a:pt x="159" y="151"/>
                    <a:pt x="157" y="152"/>
                  </a:cubicBezTo>
                  <a:close/>
                </a:path>
              </a:pathLst>
            </a:custGeom>
            <a:solidFill>
              <a:srgbClr val="D6A8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8" name="Freeform 112"/>
            <p:cNvSpPr/>
            <p:nvPr userDrawn="1"/>
          </p:nvSpPr>
          <p:spPr bwMode="auto">
            <a:xfrm>
              <a:off x="8672513" y="235902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9" name="Freeform 113"/>
            <p:cNvSpPr/>
            <p:nvPr userDrawn="1"/>
          </p:nvSpPr>
          <p:spPr bwMode="auto">
            <a:xfrm>
              <a:off x="8488363" y="2382838"/>
              <a:ext cx="298450" cy="187325"/>
            </a:xfrm>
            <a:custGeom>
              <a:avLst/>
              <a:gdLst>
                <a:gd name="T0" fmla="*/ 188 w 188"/>
                <a:gd name="T1" fmla="*/ 0 h 118"/>
                <a:gd name="T2" fmla="*/ 90 w 188"/>
                <a:gd name="T3" fmla="*/ 47 h 118"/>
                <a:gd name="T4" fmla="*/ 69 w 188"/>
                <a:gd name="T5" fmla="*/ 58 h 118"/>
                <a:gd name="T6" fmla="*/ 0 w 188"/>
                <a:gd name="T7" fmla="*/ 118 h 118"/>
                <a:gd name="T8" fmla="*/ 74 w 188"/>
                <a:gd name="T9" fmla="*/ 51 h 118"/>
                <a:gd name="T10" fmla="*/ 188 w 188"/>
                <a:gd name="T11" fmla="*/ 0 h 118"/>
              </a:gdLst>
              <a:ahLst/>
              <a:cxnLst>
                <a:cxn ang="0">
                  <a:pos x="T0" y="T1"/>
                </a:cxn>
                <a:cxn ang="0">
                  <a:pos x="T2" y="T3"/>
                </a:cxn>
                <a:cxn ang="0">
                  <a:pos x="T4" y="T5"/>
                </a:cxn>
                <a:cxn ang="0">
                  <a:pos x="T6" y="T7"/>
                </a:cxn>
                <a:cxn ang="0">
                  <a:pos x="T8" y="T9"/>
                </a:cxn>
                <a:cxn ang="0">
                  <a:pos x="T10" y="T11"/>
                </a:cxn>
              </a:cxnLst>
              <a:rect l="0" t="0" r="r" b="b"/>
              <a:pathLst>
                <a:path w="188" h="118">
                  <a:moveTo>
                    <a:pt x="188" y="0"/>
                  </a:moveTo>
                  <a:cubicBezTo>
                    <a:pt x="188" y="0"/>
                    <a:pt x="163" y="27"/>
                    <a:pt x="90" y="47"/>
                  </a:cubicBezTo>
                  <a:cubicBezTo>
                    <a:pt x="78" y="51"/>
                    <a:pt x="69" y="58"/>
                    <a:pt x="69" y="58"/>
                  </a:cubicBezTo>
                  <a:cubicBezTo>
                    <a:pt x="0" y="118"/>
                    <a:pt x="0" y="118"/>
                    <a:pt x="0" y="118"/>
                  </a:cubicBezTo>
                  <a:cubicBezTo>
                    <a:pt x="0" y="118"/>
                    <a:pt x="62" y="59"/>
                    <a:pt x="74" y="51"/>
                  </a:cubicBezTo>
                  <a:cubicBezTo>
                    <a:pt x="85" y="42"/>
                    <a:pt x="168" y="19"/>
                    <a:pt x="188" y="0"/>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0" name="Freeform 114"/>
            <p:cNvSpPr/>
            <p:nvPr userDrawn="1"/>
          </p:nvSpPr>
          <p:spPr bwMode="auto">
            <a:xfrm>
              <a:off x="8602663" y="2486025"/>
              <a:ext cx="187325" cy="80963"/>
            </a:xfrm>
            <a:custGeom>
              <a:avLst/>
              <a:gdLst>
                <a:gd name="T0" fmla="*/ 118 w 118"/>
                <a:gd name="T1" fmla="*/ 0 h 51"/>
                <a:gd name="T2" fmla="*/ 109 w 118"/>
                <a:gd name="T3" fmla="*/ 15 h 51"/>
                <a:gd name="T4" fmla="*/ 9 w 118"/>
                <a:gd name="T5" fmla="*/ 49 h 51"/>
                <a:gd name="T6" fmla="*/ 118 w 118"/>
                <a:gd name="T7" fmla="*/ 0 h 51"/>
              </a:gdLst>
              <a:ahLst/>
              <a:cxnLst>
                <a:cxn ang="0">
                  <a:pos x="T0" y="T1"/>
                </a:cxn>
                <a:cxn ang="0">
                  <a:pos x="T2" y="T3"/>
                </a:cxn>
                <a:cxn ang="0">
                  <a:pos x="T4" y="T5"/>
                </a:cxn>
                <a:cxn ang="0">
                  <a:pos x="T6" y="T7"/>
                </a:cxn>
              </a:cxnLst>
              <a:rect l="0" t="0" r="r" b="b"/>
              <a:pathLst>
                <a:path w="118" h="51">
                  <a:moveTo>
                    <a:pt x="118" y="0"/>
                  </a:moveTo>
                  <a:cubicBezTo>
                    <a:pt x="109" y="15"/>
                    <a:pt x="109" y="15"/>
                    <a:pt x="109" y="15"/>
                  </a:cubicBezTo>
                  <a:cubicBezTo>
                    <a:pt x="109" y="15"/>
                    <a:pt x="18" y="48"/>
                    <a:pt x="9" y="49"/>
                  </a:cubicBezTo>
                  <a:cubicBezTo>
                    <a:pt x="0" y="51"/>
                    <a:pt x="101" y="13"/>
                    <a:pt x="118" y="0"/>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1" name="Freeform 115"/>
            <p:cNvSpPr/>
            <p:nvPr userDrawn="1"/>
          </p:nvSpPr>
          <p:spPr bwMode="auto">
            <a:xfrm>
              <a:off x="8586788" y="2357438"/>
              <a:ext cx="87313" cy="57150"/>
            </a:xfrm>
            <a:custGeom>
              <a:avLst/>
              <a:gdLst>
                <a:gd name="T0" fmla="*/ 0 w 55"/>
                <a:gd name="T1" fmla="*/ 36 h 36"/>
                <a:gd name="T2" fmla="*/ 23 w 55"/>
                <a:gd name="T3" fmla="*/ 15 h 36"/>
                <a:gd name="T4" fmla="*/ 55 w 55"/>
                <a:gd name="T5" fmla="*/ 0 h 36"/>
                <a:gd name="T6" fmla="*/ 25 w 55"/>
                <a:gd name="T7" fmla="*/ 11 h 36"/>
                <a:gd name="T8" fmla="*/ 0 w 55"/>
                <a:gd name="T9" fmla="*/ 36 h 36"/>
              </a:gdLst>
              <a:ahLst/>
              <a:cxnLst>
                <a:cxn ang="0">
                  <a:pos x="T0" y="T1"/>
                </a:cxn>
                <a:cxn ang="0">
                  <a:pos x="T2" y="T3"/>
                </a:cxn>
                <a:cxn ang="0">
                  <a:pos x="T4" y="T5"/>
                </a:cxn>
                <a:cxn ang="0">
                  <a:pos x="T6" y="T7"/>
                </a:cxn>
                <a:cxn ang="0">
                  <a:pos x="T8" y="T9"/>
                </a:cxn>
              </a:cxnLst>
              <a:rect l="0" t="0" r="r" b="b"/>
              <a:pathLst>
                <a:path w="55" h="36">
                  <a:moveTo>
                    <a:pt x="0" y="36"/>
                  </a:moveTo>
                  <a:cubicBezTo>
                    <a:pt x="0" y="36"/>
                    <a:pt x="12" y="21"/>
                    <a:pt x="23" y="15"/>
                  </a:cubicBezTo>
                  <a:cubicBezTo>
                    <a:pt x="34" y="10"/>
                    <a:pt x="46" y="6"/>
                    <a:pt x="55" y="0"/>
                  </a:cubicBezTo>
                  <a:cubicBezTo>
                    <a:pt x="42" y="5"/>
                    <a:pt x="31" y="8"/>
                    <a:pt x="25" y="11"/>
                  </a:cubicBezTo>
                  <a:cubicBezTo>
                    <a:pt x="18" y="14"/>
                    <a:pt x="3" y="34"/>
                    <a:pt x="0" y="36"/>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2" name="Freeform 116"/>
            <p:cNvSpPr/>
            <p:nvPr userDrawn="1"/>
          </p:nvSpPr>
          <p:spPr bwMode="auto">
            <a:xfrm>
              <a:off x="8672513" y="4279900"/>
              <a:ext cx="169863" cy="85725"/>
            </a:xfrm>
            <a:custGeom>
              <a:avLst/>
              <a:gdLst>
                <a:gd name="T0" fmla="*/ 0 w 107"/>
                <a:gd name="T1" fmla="*/ 8 h 54"/>
                <a:gd name="T2" fmla="*/ 36 w 107"/>
                <a:gd name="T3" fmla="*/ 3 h 54"/>
                <a:gd name="T4" fmla="*/ 77 w 107"/>
                <a:gd name="T5" fmla="*/ 13 h 54"/>
                <a:gd name="T6" fmla="*/ 107 w 107"/>
                <a:gd name="T7" fmla="*/ 51 h 54"/>
                <a:gd name="T8" fmla="*/ 103 w 107"/>
                <a:gd name="T9" fmla="*/ 54 h 54"/>
                <a:gd name="T10" fmla="*/ 0 w 107"/>
                <a:gd name="T11" fmla="*/ 15 h 54"/>
                <a:gd name="T12" fmla="*/ 0 w 107"/>
                <a:gd name="T13" fmla="*/ 8 h 54"/>
              </a:gdLst>
              <a:ahLst/>
              <a:cxnLst>
                <a:cxn ang="0">
                  <a:pos x="T0" y="T1"/>
                </a:cxn>
                <a:cxn ang="0">
                  <a:pos x="T2" y="T3"/>
                </a:cxn>
                <a:cxn ang="0">
                  <a:pos x="T4" y="T5"/>
                </a:cxn>
                <a:cxn ang="0">
                  <a:pos x="T6" y="T7"/>
                </a:cxn>
                <a:cxn ang="0">
                  <a:pos x="T8" y="T9"/>
                </a:cxn>
                <a:cxn ang="0">
                  <a:pos x="T10" y="T11"/>
                </a:cxn>
                <a:cxn ang="0">
                  <a:pos x="T12" y="T13"/>
                </a:cxn>
              </a:cxnLst>
              <a:rect l="0" t="0" r="r" b="b"/>
              <a:pathLst>
                <a:path w="107" h="54">
                  <a:moveTo>
                    <a:pt x="0" y="8"/>
                  </a:moveTo>
                  <a:cubicBezTo>
                    <a:pt x="0" y="8"/>
                    <a:pt x="22" y="0"/>
                    <a:pt x="36" y="3"/>
                  </a:cubicBezTo>
                  <a:cubicBezTo>
                    <a:pt x="51" y="5"/>
                    <a:pt x="63" y="10"/>
                    <a:pt x="77" y="13"/>
                  </a:cubicBezTo>
                  <a:cubicBezTo>
                    <a:pt x="92" y="16"/>
                    <a:pt x="107" y="51"/>
                    <a:pt x="107" y="51"/>
                  </a:cubicBezTo>
                  <a:cubicBezTo>
                    <a:pt x="103" y="54"/>
                    <a:pt x="103" y="54"/>
                    <a:pt x="103" y="54"/>
                  </a:cubicBezTo>
                  <a:cubicBezTo>
                    <a:pt x="0" y="15"/>
                    <a:pt x="0" y="15"/>
                    <a:pt x="0" y="15"/>
                  </a:cubicBezTo>
                  <a:lnTo>
                    <a:pt x="0" y="8"/>
                  </a:lnTo>
                  <a:close/>
                </a:path>
              </a:pathLst>
            </a:custGeom>
            <a:solidFill>
              <a:srgbClr val="CB8F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3" name="Freeform 117"/>
            <p:cNvSpPr/>
            <p:nvPr userDrawn="1"/>
          </p:nvSpPr>
          <p:spPr bwMode="auto">
            <a:xfrm>
              <a:off x="8531225" y="4119563"/>
              <a:ext cx="1436688" cy="869950"/>
            </a:xfrm>
            <a:custGeom>
              <a:avLst/>
              <a:gdLst>
                <a:gd name="T0" fmla="*/ 904 w 904"/>
                <a:gd name="T1" fmla="*/ 378 h 548"/>
                <a:gd name="T2" fmla="*/ 511 w 904"/>
                <a:gd name="T3" fmla="*/ 286 h 548"/>
                <a:gd name="T4" fmla="*/ 439 w 904"/>
                <a:gd name="T5" fmla="*/ 256 h 548"/>
                <a:gd name="T6" fmla="*/ 381 w 904"/>
                <a:gd name="T7" fmla="*/ 223 h 548"/>
                <a:gd name="T8" fmla="*/ 342 w 904"/>
                <a:gd name="T9" fmla="*/ 183 h 548"/>
                <a:gd name="T10" fmla="*/ 257 w 904"/>
                <a:gd name="T11" fmla="*/ 110 h 548"/>
                <a:gd name="T12" fmla="*/ 226 w 904"/>
                <a:gd name="T13" fmla="*/ 91 h 548"/>
                <a:gd name="T14" fmla="*/ 185 w 904"/>
                <a:gd name="T15" fmla="*/ 60 h 548"/>
                <a:gd name="T16" fmla="*/ 160 w 904"/>
                <a:gd name="T17" fmla="*/ 43 h 548"/>
                <a:gd name="T18" fmla="*/ 134 w 904"/>
                <a:gd name="T19" fmla="*/ 32 h 548"/>
                <a:gd name="T20" fmla="*/ 92 w 904"/>
                <a:gd name="T21" fmla="*/ 0 h 548"/>
                <a:gd name="T22" fmla="*/ 87 w 904"/>
                <a:gd name="T23" fmla="*/ 13 h 548"/>
                <a:gd name="T24" fmla="*/ 84 w 904"/>
                <a:gd name="T25" fmla="*/ 20 h 548"/>
                <a:gd name="T26" fmla="*/ 92 w 904"/>
                <a:gd name="T27" fmla="*/ 51 h 548"/>
                <a:gd name="T28" fmla="*/ 138 w 904"/>
                <a:gd name="T29" fmla="*/ 88 h 548"/>
                <a:gd name="T30" fmla="*/ 174 w 904"/>
                <a:gd name="T31" fmla="*/ 120 h 548"/>
                <a:gd name="T32" fmla="*/ 191 w 904"/>
                <a:gd name="T33" fmla="*/ 151 h 548"/>
                <a:gd name="T34" fmla="*/ 169 w 904"/>
                <a:gd name="T35" fmla="*/ 141 h 548"/>
                <a:gd name="T36" fmla="*/ 117 w 904"/>
                <a:gd name="T37" fmla="*/ 124 h 548"/>
                <a:gd name="T38" fmla="*/ 97 w 904"/>
                <a:gd name="T39" fmla="*/ 116 h 548"/>
                <a:gd name="T40" fmla="*/ 77 w 904"/>
                <a:gd name="T41" fmla="*/ 102 h 548"/>
                <a:gd name="T42" fmla="*/ 101 w 904"/>
                <a:gd name="T43" fmla="*/ 90 h 548"/>
                <a:gd name="T44" fmla="*/ 111 w 904"/>
                <a:gd name="T45" fmla="*/ 72 h 548"/>
                <a:gd name="T46" fmla="*/ 93 w 904"/>
                <a:gd name="T47" fmla="*/ 51 h 548"/>
                <a:gd name="T48" fmla="*/ 53 w 904"/>
                <a:gd name="T49" fmla="*/ 59 h 548"/>
                <a:gd name="T50" fmla="*/ 33 w 904"/>
                <a:gd name="T51" fmla="*/ 74 h 548"/>
                <a:gd name="T52" fmla="*/ 5 w 904"/>
                <a:gd name="T53" fmla="*/ 100 h 548"/>
                <a:gd name="T54" fmla="*/ 1 w 904"/>
                <a:gd name="T55" fmla="*/ 124 h 548"/>
                <a:gd name="T56" fmla="*/ 23 w 904"/>
                <a:gd name="T57" fmla="*/ 144 h 548"/>
                <a:gd name="T58" fmla="*/ 22 w 904"/>
                <a:gd name="T59" fmla="*/ 152 h 548"/>
                <a:gd name="T60" fmla="*/ 40 w 904"/>
                <a:gd name="T61" fmla="*/ 184 h 548"/>
                <a:gd name="T62" fmla="*/ 60 w 904"/>
                <a:gd name="T63" fmla="*/ 210 h 548"/>
                <a:gd name="T64" fmla="*/ 69 w 904"/>
                <a:gd name="T65" fmla="*/ 234 h 548"/>
                <a:gd name="T66" fmla="*/ 93 w 904"/>
                <a:gd name="T67" fmla="*/ 273 h 548"/>
                <a:gd name="T68" fmla="*/ 104 w 904"/>
                <a:gd name="T69" fmla="*/ 298 h 548"/>
                <a:gd name="T70" fmla="*/ 109 w 904"/>
                <a:gd name="T71" fmla="*/ 318 h 548"/>
                <a:gd name="T72" fmla="*/ 119 w 904"/>
                <a:gd name="T73" fmla="*/ 338 h 548"/>
                <a:gd name="T74" fmla="*/ 140 w 904"/>
                <a:gd name="T75" fmla="*/ 349 h 548"/>
                <a:gd name="T76" fmla="*/ 190 w 904"/>
                <a:gd name="T77" fmla="*/ 355 h 548"/>
                <a:gd name="T78" fmla="*/ 252 w 904"/>
                <a:gd name="T79" fmla="*/ 370 h 548"/>
                <a:gd name="T80" fmla="*/ 301 w 904"/>
                <a:gd name="T81" fmla="*/ 375 h 548"/>
                <a:gd name="T82" fmla="*/ 334 w 904"/>
                <a:gd name="T83" fmla="*/ 385 h 548"/>
                <a:gd name="T84" fmla="*/ 359 w 904"/>
                <a:gd name="T85" fmla="*/ 394 h 548"/>
                <a:gd name="T86" fmla="*/ 386 w 904"/>
                <a:gd name="T87" fmla="*/ 409 h 548"/>
                <a:gd name="T88" fmla="*/ 697 w 904"/>
                <a:gd name="T89" fmla="*/ 548 h 548"/>
                <a:gd name="T90" fmla="*/ 904 w 904"/>
                <a:gd name="T91" fmla="*/ 37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4" h="548">
                  <a:moveTo>
                    <a:pt x="904" y="378"/>
                  </a:moveTo>
                  <a:cubicBezTo>
                    <a:pt x="853" y="364"/>
                    <a:pt x="549" y="298"/>
                    <a:pt x="511" y="286"/>
                  </a:cubicBezTo>
                  <a:cubicBezTo>
                    <a:pt x="454" y="268"/>
                    <a:pt x="465" y="268"/>
                    <a:pt x="439" y="256"/>
                  </a:cubicBezTo>
                  <a:cubicBezTo>
                    <a:pt x="413" y="244"/>
                    <a:pt x="395" y="233"/>
                    <a:pt x="381" y="223"/>
                  </a:cubicBezTo>
                  <a:cubicBezTo>
                    <a:pt x="368" y="212"/>
                    <a:pt x="342" y="183"/>
                    <a:pt x="342" y="183"/>
                  </a:cubicBezTo>
                  <a:cubicBezTo>
                    <a:pt x="342" y="183"/>
                    <a:pt x="274" y="121"/>
                    <a:pt x="257" y="110"/>
                  </a:cubicBezTo>
                  <a:cubicBezTo>
                    <a:pt x="240" y="98"/>
                    <a:pt x="242" y="99"/>
                    <a:pt x="226" y="91"/>
                  </a:cubicBezTo>
                  <a:cubicBezTo>
                    <a:pt x="209" y="83"/>
                    <a:pt x="205" y="75"/>
                    <a:pt x="185" y="60"/>
                  </a:cubicBezTo>
                  <a:cubicBezTo>
                    <a:pt x="164" y="45"/>
                    <a:pt x="168" y="48"/>
                    <a:pt x="160" y="43"/>
                  </a:cubicBezTo>
                  <a:cubicBezTo>
                    <a:pt x="151" y="39"/>
                    <a:pt x="140" y="37"/>
                    <a:pt x="134" y="32"/>
                  </a:cubicBezTo>
                  <a:cubicBezTo>
                    <a:pt x="128" y="27"/>
                    <a:pt x="92" y="0"/>
                    <a:pt x="92" y="0"/>
                  </a:cubicBezTo>
                  <a:cubicBezTo>
                    <a:pt x="92" y="0"/>
                    <a:pt x="87" y="0"/>
                    <a:pt x="87" y="13"/>
                  </a:cubicBezTo>
                  <a:cubicBezTo>
                    <a:pt x="85" y="14"/>
                    <a:pt x="84" y="18"/>
                    <a:pt x="84" y="20"/>
                  </a:cubicBezTo>
                  <a:cubicBezTo>
                    <a:pt x="84" y="20"/>
                    <a:pt x="81" y="28"/>
                    <a:pt x="92" y="51"/>
                  </a:cubicBezTo>
                  <a:cubicBezTo>
                    <a:pt x="104" y="73"/>
                    <a:pt x="137" y="88"/>
                    <a:pt x="138" y="88"/>
                  </a:cubicBezTo>
                  <a:cubicBezTo>
                    <a:pt x="138" y="88"/>
                    <a:pt x="161" y="111"/>
                    <a:pt x="174" y="120"/>
                  </a:cubicBezTo>
                  <a:cubicBezTo>
                    <a:pt x="187" y="128"/>
                    <a:pt x="191" y="143"/>
                    <a:pt x="191" y="151"/>
                  </a:cubicBezTo>
                  <a:cubicBezTo>
                    <a:pt x="184" y="145"/>
                    <a:pt x="180" y="145"/>
                    <a:pt x="169" y="141"/>
                  </a:cubicBezTo>
                  <a:cubicBezTo>
                    <a:pt x="169" y="141"/>
                    <a:pt x="166" y="136"/>
                    <a:pt x="117" y="124"/>
                  </a:cubicBezTo>
                  <a:cubicBezTo>
                    <a:pt x="107" y="121"/>
                    <a:pt x="97" y="116"/>
                    <a:pt x="97" y="116"/>
                  </a:cubicBezTo>
                  <a:cubicBezTo>
                    <a:pt x="97" y="116"/>
                    <a:pt x="86" y="107"/>
                    <a:pt x="77" y="102"/>
                  </a:cubicBezTo>
                  <a:cubicBezTo>
                    <a:pt x="86" y="96"/>
                    <a:pt x="95" y="96"/>
                    <a:pt x="101" y="90"/>
                  </a:cubicBezTo>
                  <a:cubicBezTo>
                    <a:pt x="107" y="84"/>
                    <a:pt x="111" y="72"/>
                    <a:pt x="111" y="72"/>
                  </a:cubicBezTo>
                  <a:cubicBezTo>
                    <a:pt x="111" y="72"/>
                    <a:pt x="98" y="62"/>
                    <a:pt x="93" y="51"/>
                  </a:cubicBezTo>
                  <a:cubicBezTo>
                    <a:pt x="75" y="52"/>
                    <a:pt x="66" y="60"/>
                    <a:pt x="53" y="59"/>
                  </a:cubicBezTo>
                  <a:cubicBezTo>
                    <a:pt x="53" y="59"/>
                    <a:pt x="41" y="63"/>
                    <a:pt x="33" y="74"/>
                  </a:cubicBezTo>
                  <a:cubicBezTo>
                    <a:pt x="25" y="85"/>
                    <a:pt x="8" y="92"/>
                    <a:pt x="5" y="100"/>
                  </a:cubicBezTo>
                  <a:cubicBezTo>
                    <a:pt x="3" y="109"/>
                    <a:pt x="0" y="114"/>
                    <a:pt x="1" y="124"/>
                  </a:cubicBezTo>
                  <a:cubicBezTo>
                    <a:pt x="2" y="133"/>
                    <a:pt x="23" y="144"/>
                    <a:pt x="23" y="144"/>
                  </a:cubicBezTo>
                  <a:cubicBezTo>
                    <a:pt x="23" y="144"/>
                    <a:pt x="21" y="148"/>
                    <a:pt x="22" y="152"/>
                  </a:cubicBezTo>
                  <a:cubicBezTo>
                    <a:pt x="22" y="156"/>
                    <a:pt x="27" y="165"/>
                    <a:pt x="40" y="184"/>
                  </a:cubicBezTo>
                  <a:cubicBezTo>
                    <a:pt x="53" y="204"/>
                    <a:pt x="57" y="207"/>
                    <a:pt x="60" y="210"/>
                  </a:cubicBezTo>
                  <a:cubicBezTo>
                    <a:pt x="60" y="210"/>
                    <a:pt x="61" y="220"/>
                    <a:pt x="69" y="234"/>
                  </a:cubicBezTo>
                  <a:cubicBezTo>
                    <a:pt x="77" y="248"/>
                    <a:pt x="90" y="265"/>
                    <a:pt x="93" y="273"/>
                  </a:cubicBezTo>
                  <a:cubicBezTo>
                    <a:pt x="96" y="281"/>
                    <a:pt x="100" y="293"/>
                    <a:pt x="104" y="298"/>
                  </a:cubicBezTo>
                  <a:cubicBezTo>
                    <a:pt x="106" y="303"/>
                    <a:pt x="106" y="309"/>
                    <a:pt x="109" y="318"/>
                  </a:cubicBezTo>
                  <a:cubicBezTo>
                    <a:pt x="109" y="318"/>
                    <a:pt x="111" y="328"/>
                    <a:pt x="119" y="338"/>
                  </a:cubicBezTo>
                  <a:cubicBezTo>
                    <a:pt x="128" y="348"/>
                    <a:pt x="140" y="349"/>
                    <a:pt x="140" y="349"/>
                  </a:cubicBezTo>
                  <a:cubicBezTo>
                    <a:pt x="140" y="349"/>
                    <a:pt x="178" y="352"/>
                    <a:pt x="190" y="355"/>
                  </a:cubicBezTo>
                  <a:cubicBezTo>
                    <a:pt x="202" y="358"/>
                    <a:pt x="235" y="368"/>
                    <a:pt x="252" y="370"/>
                  </a:cubicBezTo>
                  <a:cubicBezTo>
                    <a:pt x="268" y="373"/>
                    <a:pt x="282" y="370"/>
                    <a:pt x="301" y="375"/>
                  </a:cubicBezTo>
                  <a:cubicBezTo>
                    <a:pt x="320" y="379"/>
                    <a:pt x="329" y="384"/>
                    <a:pt x="334" y="385"/>
                  </a:cubicBezTo>
                  <a:cubicBezTo>
                    <a:pt x="338" y="387"/>
                    <a:pt x="353" y="391"/>
                    <a:pt x="359" y="394"/>
                  </a:cubicBezTo>
                  <a:cubicBezTo>
                    <a:pt x="365" y="398"/>
                    <a:pt x="378" y="406"/>
                    <a:pt x="386" y="409"/>
                  </a:cubicBezTo>
                  <a:cubicBezTo>
                    <a:pt x="393" y="411"/>
                    <a:pt x="697" y="548"/>
                    <a:pt x="697" y="548"/>
                  </a:cubicBezTo>
                  <a:lnTo>
                    <a:pt x="904" y="378"/>
                  </a:lnTo>
                  <a:close/>
                </a:path>
              </a:pathLst>
            </a:custGeom>
            <a:solidFill>
              <a:srgbClr val="D6A8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4" name="Freeform 118"/>
            <p:cNvSpPr/>
            <p:nvPr userDrawn="1"/>
          </p:nvSpPr>
          <p:spPr bwMode="auto">
            <a:xfrm>
              <a:off x="8540750" y="4332288"/>
              <a:ext cx="136525" cy="96838"/>
            </a:xfrm>
            <a:custGeom>
              <a:avLst/>
              <a:gdLst>
                <a:gd name="T0" fmla="*/ 86 w 86"/>
                <a:gd name="T1" fmla="*/ 61 h 61"/>
                <a:gd name="T2" fmla="*/ 83 w 86"/>
                <a:gd name="T3" fmla="*/ 51 h 61"/>
                <a:gd name="T4" fmla="*/ 17 w 86"/>
                <a:gd name="T5" fmla="*/ 10 h 61"/>
                <a:gd name="T6" fmla="*/ 86 w 86"/>
                <a:gd name="T7" fmla="*/ 61 h 61"/>
              </a:gdLst>
              <a:ahLst/>
              <a:cxnLst>
                <a:cxn ang="0">
                  <a:pos x="T0" y="T1"/>
                </a:cxn>
                <a:cxn ang="0">
                  <a:pos x="T2" y="T3"/>
                </a:cxn>
                <a:cxn ang="0">
                  <a:pos x="T4" y="T5"/>
                </a:cxn>
                <a:cxn ang="0">
                  <a:pos x="T6" y="T7"/>
                </a:cxn>
              </a:cxnLst>
              <a:rect l="0" t="0" r="r" b="b"/>
              <a:pathLst>
                <a:path w="86" h="61">
                  <a:moveTo>
                    <a:pt x="86" y="61"/>
                  </a:moveTo>
                  <a:cubicBezTo>
                    <a:pt x="86" y="61"/>
                    <a:pt x="84" y="54"/>
                    <a:pt x="83" y="51"/>
                  </a:cubicBezTo>
                  <a:cubicBezTo>
                    <a:pt x="82" y="47"/>
                    <a:pt x="34" y="20"/>
                    <a:pt x="17" y="10"/>
                  </a:cubicBezTo>
                  <a:cubicBezTo>
                    <a:pt x="0" y="0"/>
                    <a:pt x="79" y="49"/>
                    <a:pt x="86" y="61"/>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5" name="Freeform 119"/>
            <p:cNvSpPr/>
            <p:nvPr userDrawn="1"/>
          </p:nvSpPr>
          <p:spPr bwMode="auto">
            <a:xfrm>
              <a:off x="8621713" y="4449763"/>
              <a:ext cx="65088" cy="80963"/>
            </a:xfrm>
            <a:custGeom>
              <a:avLst/>
              <a:gdLst>
                <a:gd name="T0" fmla="*/ 41 w 41"/>
                <a:gd name="T1" fmla="*/ 51 h 51"/>
                <a:gd name="T2" fmla="*/ 26 w 41"/>
                <a:gd name="T3" fmla="*/ 30 h 51"/>
                <a:gd name="T4" fmla="*/ 3 w 41"/>
                <a:gd name="T5" fmla="*/ 2 h 51"/>
                <a:gd name="T6" fmla="*/ 41 w 41"/>
                <a:gd name="T7" fmla="*/ 51 h 51"/>
              </a:gdLst>
              <a:ahLst/>
              <a:cxnLst>
                <a:cxn ang="0">
                  <a:pos x="T0" y="T1"/>
                </a:cxn>
                <a:cxn ang="0">
                  <a:pos x="T2" y="T3"/>
                </a:cxn>
                <a:cxn ang="0">
                  <a:pos x="T4" y="T5"/>
                </a:cxn>
                <a:cxn ang="0">
                  <a:pos x="T6" y="T7"/>
                </a:cxn>
              </a:cxnLst>
              <a:rect l="0" t="0" r="r" b="b"/>
              <a:pathLst>
                <a:path w="41" h="51">
                  <a:moveTo>
                    <a:pt x="41" y="51"/>
                  </a:moveTo>
                  <a:cubicBezTo>
                    <a:pt x="41" y="51"/>
                    <a:pt x="30" y="37"/>
                    <a:pt x="26" y="30"/>
                  </a:cubicBezTo>
                  <a:cubicBezTo>
                    <a:pt x="22" y="22"/>
                    <a:pt x="6" y="4"/>
                    <a:pt x="3" y="2"/>
                  </a:cubicBezTo>
                  <a:cubicBezTo>
                    <a:pt x="0" y="0"/>
                    <a:pt x="30" y="41"/>
                    <a:pt x="41" y="51"/>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6" name="Freeform 120"/>
            <p:cNvSpPr/>
            <p:nvPr userDrawn="1"/>
          </p:nvSpPr>
          <p:spPr bwMode="auto">
            <a:xfrm>
              <a:off x="8599488" y="4259263"/>
              <a:ext cx="58738" cy="22225"/>
            </a:xfrm>
            <a:custGeom>
              <a:avLst/>
              <a:gdLst>
                <a:gd name="T0" fmla="*/ 0 w 37"/>
                <a:gd name="T1" fmla="*/ 0 h 14"/>
                <a:gd name="T2" fmla="*/ 34 w 37"/>
                <a:gd name="T3" fmla="*/ 14 h 14"/>
                <a:gd name="T4" fmla="*/ 37 w 37"/>
                <a:gd name="T5" fmla="*/ 13 h 14"/>
                <a:gd name="T6" fmla="*/ 0 w 37"/>
                <a:gd name="T7" fmla="*/ 0 h 14"/>
              </a:gdLst>
              <a:ahLst/>
              <a:cxnLst>
                <a:cxn ang="0">
                  <a:pos x="T0" y="T1"/>
                </a:cxn>
                <a:cxn ang="0">
                  <a:pos x="T2" y="T3"/>
                </a:cxn>
                <a:cxn ang="0">
                  <a:pos x="T4" y="T5"/>
                </a:cxn>
                <a:cxn ang="0">
                  <a:pos x="T6" y="T7"/>
                </a:cxn>
              </a:cxnLst>
              <a:rect l="0" t="0" r="r" b="b"/>
              <a:pathLst>
                <a:path w="37" h="14">
                  <a:moveTo>
                    <a:pt x="0" y="0"/>
                  </a:moveTo>
                  <a:cubicBezTo>
                    <a:pt x="0" y="0"/>
                    <a:pt x="23" y="7"/>
                    <a:pt x="34" y="14"/>
                  </a:cubicBezTo>
                  <a:cubicBezTo>
                    <a:pt x="37" y="13"/>
                    <a:pt x="37" y="13"/>
                    <a:pt x="37" y="13"/>
                  </a:cubicBezTo>
                  <a:cubicBezTo>
                    <a:pt x="37" y="13"/>
                    <a:pt x="15" y="2"/>
                    <a:pt x="0" y="0"/>
                  </a:cubicBezTo>
                  <a:close/>
                </a:path>
              </a:pathLst>
            </a:custGeom>
            <a:solidFill>
              <a:srgbClr val="B1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7" name="Freeform 121"/>
            <p:cNvSpPr/>
            <p:nvPr userDrawn="1"/>
          </p:nvSpPr>
          <p:spPr bwMode="auto">
            <a:xfrm>
              <a:off x="8631238" y="4224338"/>
              <a:ext cx="28575" cy="55563"/>
            </a:xfrm>
            <a:custGeom>
              <a:avLst/>
              <a:gdLst>
                <a:gd name="T0" fmla="*/ 0 w 18"/>
                <a:gd name="T1" fmla="*/ 0 h 35"/>
                <a:gd name="T2" fmla="*/ 14 w 18"/>
                <a:gd name="T3" fmla="*/ 34 h 35"/>
                <a:gd name="T4" fmla="*/ 16 w 18"/>
                <a:gd name="T5" fmla="*/ 35 h 35"/>
                <a:gd name="T6" fmla="*/ 0 w 18"/>
                <a:gd name="T7" fmla="*/ 0 h 35"/>
              </a:gdLst>
              <a:ahLst/>
              <a:cxnLst>
                <a:cxn ang="0">
                  <a:pos x="T0" y="T1"/>
                </a:cxn>
                <a:cxn ang="0">
                  <a:pos x="T2" y="T3"/>
                </a:cxn>
                <a:cxn ang="0">
                  <a:pos x="T4" y="T5"/>
                </a:cxn>
                <a:cxn ang="0">
                  <a:pos x="T6" y="T7"/>
                </a:cxn>
              </a:cxnLst>
              <a:rect l="0" t="0" r="r" b="b"/>
              <a:pathLst>
                <a:path w="18" h="35">
                  <a:moveTo>
                    <a:pt x="0" y="0"/>
                  </a:moveTo>
                  <a:cubicBezTo>
                    <a:pt x="0" y="0"/>
                    <a:pt x="14" y="12"/>
                    <a:pt x="14" y="34"/>
                  </a:cubicBezTo>
                  <a:cubicBezTo>
                    <a:pt x="16" y="35"/>
                    <a:pt x="16" y="35"/>
                    <a:pt x="16" y="35"/>
                  </a:cubicBezTo>
                  <a:cubicBezTo>
                    <a:pt x="16" y="35"/>
                    <a:pt x="18" y="13"/>
                    <a:pt x="0" y="0"/>
                  </a:cubicBezTo>
                  <a:close/>
                </a:path>
              </a:pathLst>
            </a:custGeom>
            <a:solidFill>
              <a:srgbClr val="B1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8" name="Freeform 122"/>
            <p:cNvSpPr/>
            <p:nvPr userDrawn="1"/>
          </p:nvSpPr>
          <p:spPr bwMode="auto">
            <a:xfrm>
              <a:off x="10474325" y="2573338"/>
              <a:ext cx="701675" cy="1895475"/>
            </a:xfrm>
            <a:custGeom>
              <a:avLst/>
              <a:gdLst>
                <a:gd name="T0" fmla="*/ 442 w 442"/>
                <a:gd name="T1" fmla="*/ 0 h 1194"/>
                <a:gd name="T2" fmla="*/ 393 w 442"/>
                <a:gd name="T3" fmla="*/ 1194 h 1194"/>
                <a:gd name="T4" fmla="*/ 0 w 442"/>
                <a:gd name="T5" fmla="*/ 1049 h 1194"/>
                <a:gd name="T6" fmla="*/ 21 w 442"/>
                <a:gd name="T7" fmla="*/ 124 h 1194"/>
                <a:gd name="T8" fmla="*/ 442 w 442"/>
                <a:gd name="T9" fmla="*/ 0 h 1194"/>
              </a:gdLst>
              <a:ahLst/>
              <a:cxnLst>
                <a:cxn ang="0">
                  <a:pos x="T0" y="T1"/>
                </a:cxn>
                <a:cxn ang="0">
                  <a:pos x="T2" y="T3"/>
                </a:cxn>
                <a:cxn ang="0">
                  <a:pos x="T4" y="T5"/>
                </a:cxn>
                <a:cxn ang="0">
                  <a:pos x="T6" y="T7"/>
                </a:cxn>
                <a:cxn ang="0">
                  <a:pos x="T8" y="T9"/>
                </a:cxn>
              </a:cxnLst>
              <a:rect l="0" t="0" r="r" b="b"/>
              <a:pathLst>
                <a:path w="442" h="1194">
                  <a:moveTo>
                    <a:pt x="442" y="0"/>
                  </a:moveTo>
                  <a:cubicBezTo>
                    <a:pt x="393" y="1194"/>
                    <a:pt x="393" y="1194"/>
                    <a:pt x="393" y="1194"/>
                  </a:cubicBezTo>
                  <a:cubicBezTo>
                    <a:pt x="393" y="1194"/>
                    <a:pt x="183" y="1058"/>
                    <a:pt x="0" y="1049"/>
                  </a:cubicBezTo>
                  <a:cubicBezTo>
                    <a:pt x="21" y="124"/>
                    <a:pt x="21" y="124"/>
                    <a:pt x="21" y="124"/>
                  </a:cubicBezTo>
                  <a:cubicBezTo>
                    <a:pt x="156" y="143"/>
                    <a:pt x="442" y="0"/>
                    <a:pt x="442" y="0"/>
                  </a:cubicBezTo>
                  <a:close/>
                </a:path>
              </a:pathLst>
            </a:custGeom>
            <a:solidFill>
              <a:srgbClr val="0420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9" name="Freeform 123"/>
            <p:cNvSpPr/>
            <p:nvPr userDrawn="1"/>
          </p:nvSpPr>
          <p:spPr bwMode="auto">
            <a:xfrm>
              <a:off x="9207500" y="4492625"/>
              <a:ext cx="327025" cy="412750"/>
            </a:xfrm>
            <a:custGeom>
              <a:avLst/>
              <a:gdLst>
                <a:gd name="T0" fmla="*/ 127 w 206"/>
                <a:gd name="T1" fmla="*/ 260 h 260"/>
                <a:gd name="T2" fmla="*/ 0 w 206"/>
                <a:gd name="T3" fmla="*/ 215 h 260"/>
                <a:gd name="T4" fmla="*/ 72 w 206"/>
                <a:gd name="T5" fmla="*/ 0 h 260"/>
                <a:gd name="T6" fmla="*/ 206 w 206"/>
                <a:gd name="T7" fmla="*/ 53 h 260"/>
                <a:gd name="T8" fmla="*/ 127 w 206"/>
                <a:gd name="T9" fmla="*/ 260 h 260"/>
              </a:gdLst>
              <a:ahLst/>
              <a:cxnLst>
                <a:cxn ang="0">
                  <a:pos x="T0" y="T1"/>
                </a:cxn>
                <a:cxn ang="0">
                  <a:pos x="T2" y="T3"/>
                </a:cxn>
                <a:cxn ang="0">
                  <a:pos x="T4" y="T5"/>
                </a:cxn>
                <a:cxn ang="0">
                  <a:pos x="T6" y="T7"/>
                </a:cxn>
                <a:cxn ang="0">
                  <a:pos x="T8" y="T9"/>
                </a:cxn>
              </a:cxnLst>
              <a:rect l="0" t="0" r="r" b="b"/>
              <a:pathLst>
                <a:path w="206" h="260">
                  <a:moveTo>
                    <a:pt x="127" y="260"/>
                  </a:moveTo>
                  <a:lnTo>
                    <a:pt x="0" y="215"/>
                  </a:lnTo>
                  <a:lnTo>
                    <a:pt x="72" y="0"/>
                  </a:lnTo>
                  <a:lnTo>
                    <a:pt x="206" y="53"/>
                  </a:lnTo>
                  <a:lnTo>
                    <a:pt x="127" y="2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0" name="Freeform 124"/>
            <p:cNvSpPr/>
            <p:nvPr userDrawn="1"/>
          </p:nvSpPr>
          <p:spPr bwMode="auto">
            <a:xfrm>
              <a:off x="9320213" y="4549775"/>
              <a:ext cx="214313" cy="355600"/>
            </a:xfrm>
            <a:custGeom>
              <a:avLst/>
              <a:gdLst>
                <a:gd name="T0" fmla="*/ 56 w 135"/>
                <a:gd name="T1" fmla="*/ 224 h 224"/>
                <a:gd name="T2" fmla="*/ 0 w 135"/>
                <a:gd name="T3" fmla="*/ 205 h 224"/>
                <a:gd name="T4" fmla="*/ 89 w 135"/>
                <a:gd name="T5" fmla="*/ 0 h 224"/>
                <a:gd name="T6" fmla="*/ 135 w 135"/>
                <a:gd name="T7" fmla="*/ 17 h 224"/>
                <a:gd name="T8" fmla="*/ 56 w 135"/>
                <a:gd name="T9" fmla="*/ 224 h 224"/>
              </a:gdLst>
              <a:ahLst/>
              <a:cxnLst>
                <a:cxn ang="0">
                  <a:pos x="T0" y="T1"/>
                </a:cxn>
                <a:cxn ang="0">
                  <a:pos x="T2" y="T3"/>
                </a:cxn>
                <a:cxn ang="0">
                  <a:pos x="T4" y="T5"/>
                </a:cxn>
                <a:cxn ang="0">
                  <a:pos x="T6" y="T7"/>
                </a:cxn>
                <a:cxn ang="0">
                  <a:pos x="T8" y="T9"/>
                </a:cxn>
              </a:cxnLst>
              <a:rect l="0" t="0" r="r" b="b"/>
              <a:pathLst>
                <a:path w="135" h="224">
                  <a:moveTo>
                    <a:pt x="56" y="224"/>
                  </a:moveTo>
                  <a:lnTo>
                    <a:pt x="0" y="205"/>
                  </a:lnTo>
                  <a:lnTo>
                    <a:pt x="89" y="0"/>
                  </a:lnTo>
                  <a:lnTo>
                    <a:pt x="135" y="17"/>
                  </a:lnTo>
                  <a:lnTo>
                    <a:pt x="56" y="224"/>
                  </a:lnTo>
                  <a:close/>
                </a:path>
              </a:pathLst>
            </a:custGeom>
            <a:solidFill>
              <a:srgbClr val="C7C8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1" name="Freeform 125"/>
            <p:cNvSpPr/>
            <p:nvPr userDrawn="1"/>
          </p:nvSpPr>
          <p:spPr bwMode="auto">
            <a:xfrm>
              <a:off x="9248775" y="2106613"/>
              <a:ext cx="303213" cy="396875"/>
            </a:xfrm>
            <a:custGeom>
              <a:avLst/>
              <a:gdLst>
                <a:gd name="T0" fmla="*/ 191 w 191"/>
                <a:gd name="T1" fmla="*/ 217 h 250"/>
                <a:gd name="T2" fmla="*/ 61 w 191"/>
                <a:gd name="T3" fmla="*/ 250 h 250"/>
                <a:gd name="T4" fmla="*/ 0 w 191"/>
                <a:gd name="T5" fmla="*/ 32 h 250"/>
                <a:gd name="T6" fmla="*/ 141 w 191"/>
                <a:gd name="T7" fmla="*/ 0 h 250"/>
                <a:gd name="T8" fmla="*/ 191 w 191"/>
                <a:gd name="T9" fmla="*/ 217 h 250"/>
              </a:gdLst>
              <a:ahLst/>
              <a:cxnLst>
                <a:cxn ang="0">
                  <a:pos x="T0" y="T1"/>
                </a:cxn>
                <a:cxn ang="0">
                  <a:pos x="T2" y="T3"/>
                </a:cxn>
                <a:cxn ang="0">
                  <a:pos x="T4" y="T5"/>
                </a:cxn>
                <a:cxn ang="0">
                  <a:pos x="T6" y="T7"/>
                </a:cxn>
                <a:cxn ang="0">
                  <a:pos x="T8" y="T9"/>
                </a:cxn>
              </a:cxnLst>
              <a:rect l="0" t="0" r="r" b="b"/>
              <a:pathLst>
                <a:path w="191" h="250">
                  <a:moveTo>
                    <a:pt x="191" y="217"/>
                  </a:moveTo>
                  <a:lnTo>
                    <a:pt x="61" y="250"/>
                  </a:lnTo>
                  <a:lnTo>
                    <a:pt x="0" y="32"/>
                  </a:lnTo>
                  <a:lnTo>
                    <a:pt x="141" y="0"/>
                  </a:lnTo>
                  <a:lnTo>
                    <a:pt x="191" y="2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2" name="Freeform 126"/>
            <p:cNvSpPr/>
            <p:nvPr userDrawn="1"/>
          </p:nvSpPr>
          <p:spPr bwMode="auto">
            <a:xfrm>
              <a:off x="9464675" y="2108200"/>
              <a:ext cx="71438" cy="358775"/>
            </a:xfrm>
            <a:custGeom>
              <a:avLst/>
              <a:gdLst>
                <a:gd name="T0" fmla="*/ 0 w 45"/>
                <a:gd name="T1" fmla="*/ 0 h 226"/>
                <a:gd name="T2" fmla="*/ 14 w 45"/>
                <a:gd name="T3" fmla="*/ 226 h 226"/>
                <a:gd name="T4" fmla="*/ 45 w 45"/>
                <a:gd name="T5" fmla="*/ 219 h 226"/>
                <a:gd name="T6" fmla="*/ 8 w 45"/>
                <a:gd name="T7" fmla="*/ 1 h 226"/>
                <a:gd name="T8" fmla="*/ 0 w 45"/>
                <a:gd name="T9" fmla="*/ 0 h 226"/>
              </a:gdLst>
              <a:ahLst/>
              <a:cxnLst>
                <a:cxn ang="0">
                  <a:pos x="T0" y="T1"/>
                </a:cxn>
                <a:cxn ang="0">
                  <a:pos x="T2" y="T3"/>
                </a:cxn>
                <a:cxn ang="0">
                  <a:pos x="T4" y="T5"/>
                </a:cxn>
                <a:cxn ang="0">
                  <a:pos x="T6" y="T7"/>
                </a:cxn>
                <a:cxn ang="0">
                  <a:pos x="T8" y="T9"/>
                </a:cxn>
              </a:cxnLst>
              <a:rect l="0" t="0" r="r" b="b"/>
              <a:pathLst>
                <a:path w="45" h="226">
                  <a:moveTo>
                    <a:pt x="0" y="0"/>
                  </a:moveTo>
                  <a:lnTo>
                    <a:pt x="14" y="226"/>
                  </a:lnTo>
                  <a:lnTo>
                    <a:pt x="45" y="219"/>
                  </a:lnTo>
                  <a:lnTo>
                    <a:pt x="8" y="1"/>
                  </a:lnTo>
                  <a:lnTo>
                    <a:pt x="0" y="0"/>
                  </a:lnTo>
                  <a:close/>
                </a:path>
              </a:pathLst>
            </a:custGeom>
            <a:solidFill>
              <a:srgbClr val="C7C8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3" name="Freeform 127"/>
            <p:cNvSpPr/>
            <p:nvPr userDrawn="1"/>
          </p:nvSpPr>
          <p:spPr bwMode="auto">
            <a:xfrm>
              <a:off x="9356725" y="1806575"/>
              <a:ext cx="2574925" cy="3444875"/>
            </a:xfrm>
            <a:custGeom>
              <a:avLst/>
              <a:gdLst>
                <a:gd name="T0" fmla="*/ 65 w 1620"/>
                <a:gd name="T1" fmla="*/ 171 h 2170"/>
                <a:gd name="T2" fmla="*/ 112 w 1620"/>
                <a:gd name="T3" fmla="*/ 429 h 2170"/>
                <a:gd name="T4" fmla="*/ 895 w 1620"/>
                <a:gd name="T5" fmla="*/ 386 h 2170"/>
                <a:gd name="T6" fmla="*/ 1024 w 1620"/>
                <a:gd name="T7" fmla="*/ 458 h 2170"/>
                <a:gd name="T8" fmla="*/ 1018 w 1620"/>
                <a:gd name="T9" fmla="*/ 720 h 2170"/>
                <a:gd name="T10" fmla="*/ 982 w 1620"/>
                <a:gd name="T11" fmla="*/ 1093 h 2170"/>
                <a:gd name="T12" fmla="*/ 1002 w 1620"/>
                <a:gd name="T13" fmla="*/ 1468 h 2170"/>
                <a:gd name="T14" fmla="*/ 997 w 1620"/>
                <a:gd name="T15" fmla="*/ 1730 h 2170"/>
                <a:gd name="T16" fmla="*/ 866 w 1620"/>
                <a:gd name="T17" fmla="*/ 1797 h 2170"/>
                <a:gd name="T18" fmla="*/ 80 w 1620"/>
                <a:gd name="T19" fmla="*/ 1720 h 2170"/>
                <a:gd name="T20" fmla="*/ 0 w 1620"/>
                <a:gd name="T21" fmla="*/ 1965 h 2170"/>
                <a:gd name="T22" fmla="*/ 854 w 1620"/>
                <a:gd name="T23" fmla="*/ 2140 h 2170"/>
                <a:gd name="T24" fmla="*/ 1515 w 1620"/>
                <a:gd name="T25" fmla="*/ 1821 h 2170"/>
                <a:gd name="T26" fmla="*/ 1536 w 1620"/>
                <a:gd name="T27" fmla="*/ 1809 h 2170"/>
                <a:gd name="T28" fmla="*/ 1615 w 1620"/>
                <a:gd name="T29" fmla="*/ 1191 h 2170"/>
                <a:gd name="T30" fmla="*/ 1617 w 1620"/>
                <a:gd name="T31" fmla="*/ 1191 h 2170"/>
                <a:gd name="T32" fmla="*/ 1618 w 1620"/>
                <a:gd name="T33" fmla="*/ 1107 h 2170"/>
                <a:gd name="T34" fmla="*/ 1620 w 1620"/>
                <a:gd name="T35" fmla="*/ 1022 h 2170"/>
                <a:gd name="T36" fmla="*/ 1618 w 1620"/>
                <a:gd name="T37" fmla="*/ 1022 h 2170"/>
                <a:gd name="T38" fmla="*/ 1565 w 1620"/>
                <a:gd name="T39" fmla="*/ 401 h 2170"/>
                <a:gd name="T40" fmla="*/ 1544 w 1620"/>
                <a:gd name="T41" fmla="*/ 388 h 2170"/>
                <a:gd name="T42" fmla="*/ 898 w 1620"/>
                <a:gd name="T43" fmla="*/ 43 h 2170"/>
                <a:gd name="T44" fmla="*/ 65 w 1620"/>
                <a:gd name="T45" fmla="*/ 171 h 2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20" h="2170">
                  <a:moveTo>
                    <a:pt x="65" y="171"/>
                  </a:moveTo>
                  <a:cubicBezTo>
                    <a:pt x="112" y="429"/>
                    <a:pt x="112" y="429"/>
                    <a:pt x="112" y="429"/>
                  </a:cubicBezTo>
                  <a:cubicBezTo>
                    <a:pt x="112" y="429"/>
                    <a:pt x="694" y="300"/>
                    <a:pt x="895" y="386"/>
                  </a:cubicBezTo>
                  <a:cubicBezTo>
                    <a:pt x="942" y="406"/>
                    <a:pt x="986" y="431"/>
                    <a:pt x="1024" y="458"/>
                  </a:cubicBezTo>
                  <a:cubicBezTo>
                    <a:pt x="1080" y="530"/>
                    <a:pt x="1044" y="624"/>
                    <a:pt x="1018" y="720"/>
                  </a:cubicBezTo>
                  <a:cubicBezTo>
                    <a:pt x="987" y="836"/>
                    <a:pt x="984" y="968"/>
                    <a:pt x="982" y="1093"/>
                  </a:cubicBezTo>
                  <a:cubicBezTo>
                    <a:pt x="978" y="1219"/>
                    <a:pt x="976" y="1351"/>
                    <a:pt x="1002" y="1468"/>
                  </a:cubicBezTo>
                  <a:cubicBezTo>
                    <a:pt x="1024" y="1565"/>
                    <a:pt x="1057" y="1661"/>
                    <a:pt x="997" y="1730"/>
                  </a:cubicBezTo>
                  <a:cubicBezTo>
                    <a:pt x="957" y="1755"/>
                    <a:pt x="913" y="1779"/>
                    <a:pt x="866" y="1797"/>
                  </a:cubicBezTo>
                  <a:cubicBezTo>
                    <a:pt x="661" y="1875"/>
                    <a:pt x="80" y="1720"/>
                    <a:pt x="80" y="1720"/>
                  </a:cubicBezTo>
                  <a:cubicBezTo>
                    <a:pt x="0" y="1965"/>
                    <a:pt x="0" y="1965"/>
                    <a:pt x="0" y="1965"/>
                  </a:cubicBezTo>
                  <a:cubicBezTo>
                    <a:pt x="0" y="1965"/>
                    <a:pt x="567" y="2170"/>
                    <a:pt x="854" y="2140"/>
                  </a:cubicBezTo>
                  <a:cubicBezTo>
                    <a:pt x="1107" y="2113"/>
                    <a:pt x="1441" y="1876"/>
                    <a:pt x="1515" y="1821"/>
                  </a:cubicBezTo>
                  <a:cubicBezTo>
                    <a:pt x="1523" y="1817"/>
                    <a:pt x="1529" y="1814"/>
                    <a:pt x="1536" y="1809"/>
                  </a:cubicBezTo>
                  <a:cubicBezTo>
                    <a:pt x="1592" y="1545"/>
                    <a:pt x="1607" y="1354"/>
                    <a:pt x="1615" y="1191"/>
                  </a:cubicBezTo>
                  <a:cubicBezTo>
                    <a:pt x="1617" y="1191"/>
                    <a:pt x="1617" y="1191"/>
                    <a:pt x="1617" y="1191"/>
                  </a:cubicBezTo>
                  <a:cubicBezTo>
                    <a:pt x="1617" y="1163"/>
                    <a:pt x="1617" y="1135"/>
                    <a:pt x="1618" y="1107"/>
                  </a:cubicBezTo>
                  <a:cubicBezTo>
                    <a:pt x="1619" y="1078"/>
                    <a:pt x="1620" y="1050"/>
                    <a:pt x="1620" y="1022"/>
                  </a:cubicBezTo>
                  <a:cubicBezTo>
                    <a:pt x="1618" y="1022"/>
                    <a:pt x="1618" y="1022"/>
                    <a:pt x="1618" y="1022"/>
                  </a:cubicBezTo>
                  <a:cubicBezTo>
                    <a:pt x="1618" y="858"/>
                    <a:pt x="1610" y="667"/>
                    <a:pt x="1565" y="401"/>
                  </a:cubicBezTo>
                  <a:cubicBezTo>
                    <a:pt x="1559" y="396"/>
                    <a:pt x="1551" y="392"/>
                    <a:pt x="1544" y="388"/>
                  </a:cubicBezTo>
                  <a:cubicBezTo>
                    <a:pt x="1469" y="328"/>
                    <a:pt x="1148" y="80"/>
                    <a:pt x="898" y="43"/>
                  </a:cubicBezTo>
                  <a:cubicBezTo>
                    <a:pt x="612" y="0"/>
                    <a:pt x="65" y="171"/>
                    <a:pt x="65" y="171"/>
                  </a:cubicBezTo>
                  <a:close/>
                </a:path>
              </a:pathLst>
            </a:custGeom>
            <a:solidFill>
              <a:srgbClr val="203B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4" name="Freeform 128"/>
            <p:cNvSpPr/>
            <p:nvPr userDrawn="1"/>
          </p:nvSpPr>
          <p:spPr bwMode="auto">
            <a:xfrm>
              <a:off x="9356725" y="3652838"/>
              <a:ext cx="2570163" cy="1598613"/>
            </a:xfrm>
            <a:custGeom>
              <a:avLst/>
              <a:gdLst>
                <a:gd name="T0" fmla="*/ 1187 w 1617"/>
                <a:gd name="T1" fmla="*/ 266 h 1007"/>
                <a:gd name="T2" fmla="*/ 1222 w 1617"/>
                <a:gd name="T3" fmla="*/ 627 h 1007"/>
                <a:gd name="T4" fmla="*/ 807 w 1617"/>
                <a:gd name="T5" fmla="*/ 814 h 1007"/>
                <a:gd name="T6" fmla="*/ 42 w 1617"/>
                <a:gd name="T7" fmla="*/ 674 h 1007"/>
                <a:gd name="T8" fmla="*/ 0 w 1617"/>
                <a:gd name="T9" fmla="*/ 802 h 1007"/>
                <a:gd name="T10" fmla="*/ 854 w 1617"/>
                <a:gd name="T11" fmla="*/ 977 h 1007"/>
                <a:gd name="T12" fmla="*/ 1515 w 1617"/>
                <a:gd name="T13" fmla="*/ 658 h 1007"/>
                <a:gd name="T14" fmla="*/ 1536 w 1617"/>
                <a:gd name="T15" fmla="*/ 646 h 1007"/>
                <a:gd name="T16" fmla="*/ 1615 w 1617"/>
                <a:gd name="T17" fmla="*/ 28 h 1007"/>
                <a:gd name="T18" fmla="*/ 1617 w 1617"/>
                <a:gd name="T19" fmla="*/ 28 h 1007"/>
                <a:gd name="T20" fmla="*/ 1187 w 1617"/>
                <a:gd name="T21" fmla="*/ 26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7" h="1007">
                  <a:moveTo>
                    <a:pt x="1187" y="266"/>
                  </a:moveTo>
                  <a:cubicBezTo>
                    <a:pt x="1191" y="369"/>
                    <a:pt x="1282" y="558"/>
                    <a:pt x="1222" y="627"/>
                  </a:cubicBezTo>
                  <a:cubicBezTo>
                    <a:pt x="1168" y="682"/>
                    <a:pt x="849" y="809"/>
                    <a:pt x="807" y="814"/>
                  </a:cubicBezTo>
                  <a:cubicBezTo>
                    <a:pt x="521" y="843"/>
                    <a:pt x="42" y="674"/>
                    <a:pt x="42" y="674"/>
                  </a:cubicBezTo>
                  <a:cubicBezTo>
                    <a:pt x="0" y="802"/>
                    <a:pt x="0" y="802"/>
                    <a:pt x="0" y="802"/>
                  </a:cubicBezTo>
                  <a:cubicBezTo>
                    <a:pt x="0" y="802"/>
                    <a:pt x="567" y="1007"/>
                    <a:pt x="854" y="977"/>
                  </a:cubicBezTo>
                  <a:cubicBezTo>
                    <a:pt x="1107" y="950"/>
                    <a:pt x="1441" y="713"/>
                    <a:pt x="1515" y="658"/>
                  </a:cubicBezTo>
                  <a:cubicBezTo>
                    <a:pt x="1523" y="654"/>
                    <a:pt x="1529" y="651"/>
                    <a:pt x="1536" y="646"/>
                  </a:cubicBezTo>
                  <a:cubicBezTo>
                    <a:pt x="1592" y="382"/>
                    <a:pt x="1607" y="191"/>
                    <a:pt x="1615" y="28"/>
                  </a:cubicBezTo>
                  <a:cubicBezTo>
                    <a:pt x="1617" y="28"/>
                    <a:pt x="1617" y="28"/>
                    <a:pt x="1617" y="28"/>
                  </a:cubicBezTo>
                  <a:cubicBezTo>
                    <a:pt x="1617" y="0"/>
                    <a:pt x="1182" y="146"/>
                    <a:pt x="1187" y="266"/>
                  </a:cubicBezTo>
                  <a:close/>
                </a:path>
              </a:pathLst>
            </a:custGeom>
            <a:solidFill>
              <a:srgbClr val="0222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5" name="Freeform 129"/>
            <p:cNvSpPr/>
            <p:nvPr userDrawn="1"/>
          </p:nvSpPr>
          <p:spPr bwMode="auto">
            <a:xfrm>
              <a:off x="9493250" y="2141538"/>
              <a:ext cx="1611313" cy="450850"/>
            </a:xfrm>
            <a:custGeom>
              <a:avLst/>
              <a:gdLst>
                <a:gd name="T0" fmla="*/ 0 w 1014"/>
                <a:gd name="T1" fmla="*/ 78 h 284"/>
                <a:gd name="T2" fmla="*/ 26 w 1014"/>
                <a:gd name="T3" fmla="*/ 218 h 284"/>
                <a:gd name="T4" fmla="*/ 809 w 1014"/>
                <a:gd name="T5" fmla="*/ 175 h 284"/>
                <a:gd name="T6" fmla="*/ 938 w 1014"/>
                <a:gd name="T7" fmla="*/ 247 h 284"/>
                <a:gd name="T8" fmla="*/ 764 w 1014"/>
                <a:gd name="T9" fmla="*/ 43 h 284"/>
                <a:gd name="T10" fmla="*/ 0 w 1014"/>
                <a:gd name="T11" fmla="*/ 78 h 284"/>
              </a:gdLst>
              <a:ahLst/>
              <a:cxnLst>
                <a:cxn ang="0">
                  <a:pos x="T0" y="T1"/>
                </a:cxn>
                <a:cxn ang="0">
                  <a:pos x="T2" y="T3"/>
                </a:cxn>
                <a:cxn ang="0">
                  <a:pos x="T4" y="T5"/>
                </a:cxn>
                <a:cxn ang="0">
                  <a:pos x="T6" y="T7"/>
                </a:cxn>
                <a:cxn ang="0">
                  <a:pos x="T8" y="T9"/>
                </a:cxn>
                <a:cxn ang="0">
                  <a:pos x="T10" y="T11"/>
                </a:cxn>
              </a:cxnLst>
              <a:rect l="0" t="0" r="r" b="b"/>
              <a:pathLst>
                <a:path w="1014" h="284">
                  <a:moveTo>
                    <a:pt x="0" y="78"/>
                  </a:moveTo>
                  <a:cubicBezTo>
                    <a:pt x="26" y="218"/>
                    <a:pt x="26" y="218"/>
                    <a:pt x="26" y="218"/>
                  </a:cubicBezTo>
                  <a:cubicBezTo>
                    <a:pt x="26" y="218"/>
                    <a:pt x="608" y="89"/>
                    <a:pt x="809" y="175"/>
                  </a:cubicBezTo>
                  <a:cubicBezTo>
                    <a:pt x="856" y="195"/>
                    <a:pt x="900" y="220"/>
                    <a:pt x="938" y="247"/>
                  </a:cubicBezTo>
                  <a:cubicBezTo>
                    <a:pt x="967" y="284"/>
                    <a:pt x="1014" y="80"/>
                    <a:pt x="764" y="43"/>
                  </a:cubicBezTo>
                  <a:cubicBezTo>
                    <a:pt x="478" y="0"/>
                    <a:pt x="0" y="78"/>
                    <a:pt x="0" y="78"/>
                  </a:cubicBezTo>
                  <a:close/>
                </a:path>
              </a:pathLst>
            </a:custGeom>
            <a:solidFill>
              <a:srgbClr val="0222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6" name="Freeform 130"/>
            <p:cNvSpPr/>
            <p:nvPr userDrawn="1"/>
          </p:nvSpPr>
          <p:spPr bwMode="auto">
            <a:xfrm>
              <a:off x="11782425" y="2393950"/>
              <a:ext cx="266700" cy="2332038"/>
            </a:xfrm>
            <a:custGeom>
              <a:avLst/>
              <a:gdLst>
                <a:gd name="T0" fmla="*/ 36 w 168"/>
                <a:gd name="T1" fmla="*/ 1469 h 1469"/>
                <a:gd name="T2" fmla="*/ 1 w 168"/>
                <a:gd name="T3" fmla="*/ 1398 h 1469"/>
                <a:gd name="T4" fmla="*/ 98 w 168"/>
                <a:gd name="T5" fmla="*/ 731 h 1469"/>
                <a:gd name="T6" fmla="*/ 29 w 168"/>
                <a:gd name="T7" fmla="*/ 70 h 1469"/>
                <a:gd name="T8" fmla="*/ 67 w 168"/>
                <a:gd name="T9" fmla="*/ 1 h 1469"/>
                <a:gd name="T10" fmla="*/ 67 w 168"/>
                <a:gd name="T11" fmla="*/ 1 h 1469"/>
                <a:gd name="T12" fmla="*/ 102 w 168"/>
                <a:gd name="T13" fmla="*/ 72 h 1469"/>
                <a:gd name="T14" fmla="*/ 160 w 168"/>
                <a:gd name="T15" fmla="*/ 733 h 1469"/>
                <a:gd name="T16" fmla="*/ 74 w 168"/>
                <a:gd name="T17" fmla="*/ 1399 h 1469"/>
                <a:gd name="T18" fmla="*/ 36 w 168"/>
                <a:gd name="T19" fmla="*/ 1469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469">
                  <a:moveTo>
                    <a:pt x="36" y="1469"/>
                  </a:moveTo>
                  <a:cubicBezTo>
                    <a:pt x="16" y="1468"/>
                    <a:pt x="0" y="1437"/>
                    <a:pt x="1" y="1398"/>
                  </a:cubicBezTo>
                  <a:cubicBezTo>
                    <a:pt x="1" y="1398"/>
                    <a:pt x="89" y="1135"/>
                    <a:pt x="98" y="731"/>
                  </a:cubicBezTo>
                  <a:cubicBezTo>
                    <a:pt x="106" y="327"/>
                    <a:pt x="29" y="70"/>
                    <a:pt x="29" y="70"/>
                  </a:cubicBezTo>
                  <a:cubicBezTo>
                    <a:pt x="30" y="32"/>
                    <a:pt x="47" y="0"/>
                    <a:pt x="67" y="1"/>
                  </a:cubicBezTo>
                  <a:cubicBezTo>
                    <a:pt x="67" y="1"/>
                    <a:pt x="67" y="1"/>
                    <a:pt x="67" y="1"/>
                  </a:cubicBezTo>
                  <a:cubicBezTo>
                    <a:pt x="87" y="1"/>
                    <a:pt x="102" y="33"/>
                    <a:pt x="102" y="72"/>
                  </a:cubicBezTo>
                  <a:cubicBezTo>
                    <a:pt x="102" y="72"/>
                    <a:pt x="168" y="346"/>
                    <a:pt x="160" y="733"/>
                  </a:cubicBezTo>
                  <a:cubicBezTo>
                    <a:pt x="152" y="1119"/>
                    <a:pt x="74" y="1399"/>
                    <a:pt x="74" y="1399"/>
                  </a:cubicBezTo>
                  <a:cubicBezTo>
                    <a:pt x="73" y="1438"/>
                    <a:pt x="56" y="1469"/>
                    <a:pt x="36" y="1469"/>
                  </a:cubicBezTo>
                  <a:close/>
                </a:path>
              </a:pathLst>
            </a:custGeom>
            <a:solidFill>
              <a:srgbClr val="5E38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7" name="Freeform 131"/>
            <p:cNvSpPr/>
            <p:nvPr userDrawn="1"/>
          </p:nvSpPr>
          <p:spPr bwMode="auto">
            <a:xfrm>
              <a:off x="10536238" y="2808288"/>
              <a:ext cx="1693863" cy="1457325"/>
            </a:xfrm>
            <a:custGeom>
              <a:avLst/>
              <a:gdLst>
                <a:gd name="T0" fmla="*/ 628 w 1066"/>
                <a:gd name="T1" fmla="*/ 41 h 918"/>
                <a:gd name="T2" fmla="*/ 1039 w 1066"/>
                <a:gd name="T3" fmla="*/ 488 h 918"/>
                <a:gd name="T4" fmla="*/ 504 w 1066"/>
                <a:gd name="T5" fmla="*/ 852 h 918"/>
                <a:gd name="T6" fmla="*/ 102 w 1066"/>
                <a:gd name="T7" fmla="*/ 537 h 918"/>
                <a:gd name="T8" fmla="*/ 27 w 1066"/>
                <a:gd name="T9" fmla="*/ 323 h 918"/>
                <a:gd name="T10" fmla="*/ 628 w 1066"/>
                <a:gd name="T11" fmla="*/ 41 h 918"/>
              </a:gdLst>
              <a:ahLst/>
              <a:cxnLst>
                <a:cxn ang="0">
                  <a:pos x="T0" y="T1"/>
                </a:cxn>
                <a:cxn ang="0">
                  <a:pos x="T2" y="T3"/>
                </a:cxn>
                <a:cxn ang="0">
                  <a:pos x="T4" y="T5"/>
                </a:cxn>
                <a:cxn ang="0">
                  <a:pos x="T6" y="T7"/>
                </a:cxn>
                <a:cxn ang="0">
                  <a:pos x="T8" y="T9"/>
                </a:cxn>
                <a:cxn ang="0">
                  <a:pos x="T10" y="T11"/>
                </a:cxn>
              </a:cxnLst>
              <a:rect l="0" t="0" r="r" b="b"/>
              <a:pathLst>
                <a:path w="1066" h="918">
                  <a:moveTo>
                    <a:pt x="628" y="41"/>
                  </a:moveTo>
                  <a:cubicBezTo>
                    <a:pt x="918" y="83"/>
                    <a:pt x="1066" y="300"/>
                    <a:pt x="1039" y="488"/>
                  </a:cubicBezTo>
                  <a:cubicBezTo>
                    <a:pt x="1012" y="676"/>
                    <a:pt x="865" y="918"/>
                    <a:pt x="504" y="852"/>
                  </a:cubicBezTo>
                  <a:cubicBezTo>
                    <a:pt x="322" y="820"/>
                    <a:pt x="30" y="664"/>
                    <a:pt x="102" y="537"/>
                  </a:cubicBezTo>
                  <a:cubicBezTo>
                    <a:pt x="0" y="549"/>
                    <a:pt x="17" y="393"/>
                    <a:pt x="27" y="323"/>
                  </a:cubicBezTo>
                  <a:cubicBezTo>
                    <a:pt x="53" y="135"/>
                    <a:pt x="338" y="0"/>
                    <a:pt x="628" y="41"/>
                  </a:cubicBezTo>
                  <a:close/>
                </a:path>
              </a:pathLst>
            </a:custGeom>
            <a:solidFill>
              <a:srgbClr val="9E7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8" name="Freeform 132"/>
            <p:cNvSpPr/>
            <p:nvPr userDrawn="1"/>
          </p:nvSpPr>
          <p:spPr bwMode="auto">
            <a:xfrm>
              <a:off x="10583863" y="3582988"/>
              <a:ext cx="1603375" cy="682625"/>
            </a:xfrm>
            <a:custGeom>
              <a:avLst/>
              <a:gdLst>
                <a:gd name="T0" fmla="*/ 1009 w 1009"/>
                <a:gd name="T1" fmla="*/ 0 h 430"/>
                <a:gd name="T2" fmla="*/ 474 w 1009"/>
                <a:gd name="T3" fmla="*/ 364 h 430"/>
                <a:gd name="T4" fmla="*/ 72 w 1009"/>
                <a:gd name="T5" fmla="*/ 49 h 430"/>
                <a:gd name="T6" fmla="*/ 1009 w 1009"/>
                <a:gd name="T7" fmla="*/ 0 h 430"/>
              </a:gdLst>
              <a:ahLst/>
              <a:cxnLst>
                <a:cxn ang="0">
                  <a:pos x="T0" y="T1"/>
                </a:cxn>
                <a:cxn ang="0">
                  <a:pos x="T2" y="T3"/>
                </a:cxn>
                <a:cxn ang="0">
                  <a:pos x="T4" y="T5"/>
                </a:cxn>
                <a:cxn ang="0">
                  <a:pos x="T6" y="T7"/>
                </a:cxn>
              </a:cxnLst>
              <a:rect l="0" t="0" r="r" b="b"/>
              <a:pathLst>
                <a:path w="1009" h="430">
                  <a:moveTo>
                    <a:pt x="1009" y="0"/>
                  </a:moveTo>
                  <a:cubicBezTo>
                    <a:pt x="982" y="188"/>
                    <a:pt x="835" y="430"/>
                    <a:pt x="474" y="364"/>
                  </a:cubicBezTo>
                  <a:cubicBezTo>
                    <a:pt x="292" y="332"/>
                    <a:pt x="0" y="176"/>
                    <a:pt x="72" y="49"/>
                  </a:cubicBezTo>
                  <a:cubicBezTo>
                    <a:pt x="256" y="220"/>
                    <a:pt x="939" y="263"/>
                    <a:pt x="1009" y="0"/>
                  </a:cubicBezTo>
                  <a:close/>
                </a:path>
              </a:pathLst>
            </a:custGeom>
            <a:solidFill>
              <a:srgbClr val="9167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723885" y="3363925"/>
            <a:ext cx="5130550"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9802" name="标题 1"/>
          <p:cNvSpPr>
            <a:spLocks noGrp="1"/>
          </p:cNvSpPr>
          <p:nvPr userDrawn="1">
            <p:ph type="ctrTitle"/>
          </p:nvPr>
        </p:nvSpPr>
        <p:spPr>
          <a:xfrm>
            <a:off x="723885" y="2127488"/>
            <a:ext cx="5130550" cy="1221924"/>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722297" y="4678148"/>
            <a:ext cx="5130550"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722297" y="4988933"/>
            <a:ext cx="5130550"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0" name="标题 1"/>
          <p:cNvSpPr>
            <a:spLocks noGrp="1"/>
          </p:cNvSpPr>
          <p:nvPr>
            <p:ph type="title"/>
          </p:nvPr>
        </p:nvSpPr>
        <p:spPr>
          <a:xfrm>
            <a:off x="5698448" y="2849187"/>
            <a:ext cx="5419185" cy="860393"/>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5699564" y="3749233"/>
            <a:ext cx="5419185" cy="975971"/>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grpSp>
        <p:nvGrpSpPr>
          <p:cNvPr id="1842" name="组合 1841"/>
          <p:cNvGrpSpPr/>
          <p:nvPr userDrawn="1"/>
        </p:nvGrpSpPr>
        <p:grpSpPr>
          <a:xfrm flipH="1">
            <a:off x="847725" y="2044820"/>
            <a:ext cx="4752065" cy="3329519"/>
            <a:chOff x="7075488" y="1639888"/>
            <a:chExt cx="5154613" cy="3611563"/>
          </a:xfrm>
        </p:grpSpPr>
        <p:sp>
          <p:nvSpPr>
            <p:cNvPr id="1843" name="Freeform 11"/>
            <p:cNvSpPr/>
            <p:nvPr userDrawn="1"/>
          </p:nvSpPr>
          <p:spPr bwMode="auto">
            <a:xfrm>
              <a:off x="7920038" y="4106863"/>
              <a:ext cx="90488" cy="90488"/>
            </a:xfrm>
            <a:custGeom>
              <a:avLst/>
              <a:gdLst>
                <a:gd name="T0" fmla="*/ 57 w 57"/>
                <a:gd name="T1" fmla="*/ 2 h 57"/>
                <a:gd name="T2" fmla="*/ 56 w 57"/>
                <a:gd name="T3" fmla="*/ 57 h 57"/>
                <a:gd name="T4" fmla="*/ 0 w 57"/>
                <a:gd name="T5" fmla="*/ 55 h 57"/>
                <a:gd name="T6" fmla="*/ 1 w 57"/>
                <a:gd name="T7" fmla="*/ 0 h 57"/>
                <a:gd name="T8" fmla="*/ 57 w 57"/>
                <a:gd name="T9" fmla="*/ 2 h 57"/>
              </a:gdLst>
              <a:ahLst/>
              <a:cxnLst>
                <a:cxn ang="0">
                  <a:pos x="T0" y="T1"/>
                </a:cxn>
                <a:cxn ang="0">
                  <a:pos x="T2" y="T3"/>
                </a:cxn>
                <a:cxn ang="0">
                  <a:pos x="T4" y="T5"/>
                </a:cxn>
                <a:cxn ang="0">
                  <a:pos x="T6" y="T7"/>
                </a:cxn>
                <a:cxn ang="0">
                  <a:pos x="T8" y="T9"/>
                </a:cxn>
              </a:cxnLst>
              <a:rect l="0" t="0" r="r" b="b"/>
              <a:pathLst>
                <a:path w="57" h="57">
                  <a:moveTo>
                    <a:pt x="57" y="2"/>
                  </a:moveTo>
                  <a:lnTo>
                    <a:pt x="56" y="57"/>
                  </a:lnTo>
                  <a:lnTo>
                    <a:pt x="0" y="55"/>
                  </a:lnTo>
                  <a:lnTo>
                    <a:pt x="1" y="0"/>
                  </a:lnTo>
                  <a:lnTo>
                    <a:pt x="57" y="2"/>
                  </a:lnTo>
                  <a:close/>
                </a:path>
              </a:pathLst>
            </a:custGeom>
            <a:solidFill>
              <a:srgbClr val="CB97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4" name="Freeform 12"/>
            <p:cNvSpPr/>
            <p:nvPr userDrawn="1"/>
          </p:nvSpPr>
          <p:spPr bwMode="auto">
            <a:xfrm>
              <a:off x="7920038" y="4110038"/>
              <a:ext cx="90488" cy="87313"/>
            </a:xfrm>
            <a:custGeom>
              <a:avLst/>
              <a:gdLst>
                <a:gd name="T0" fmla="*/ 57 w 57"/>
                <a:gd name="T1" fmla="*/ 0 h 55"/>
                <a:gd name="T2" fmla="*/ 56 w 57"/>
                <a:gd name="T3" fmla="*/ 55 h 55"/>
                <a:gd name="T4" fmla="*/ 0 w 57"/>
                <a:gd name="T5" fmla="*/ 53 h 55"/>
                <a:gd name="T6" fmla="*/ 57 w 57"/>
                <a:gd name="T7" fmla="*/ 0 h 55"/>
              </a:gdLst>
              <a:ahLst/>
              <a:cxnLst>
                <a:cxn ang="0">
                  <a:pos x="T0" y="T1"/>
                </a:cxn>
                <a:cxn ang="0">
                  <a:pos x="T2" y="T3"/>
                </a:cxn>
                <a:cxn ang="0">
                  <a:pos x="T4" y="T5"/>
                </a:cxn>
                <a:cxn ang="0">
                  <a:pos x="T6" y="T7"/>
                </a:cxn>
              </a:cxnLst>
              <a:rect l="0" t="0" r="r" b="b"/>
              <a:pathLst>
                <a:path w="57" h="55">
                  <a:moveTo>
                    <a:pt x="57" y="0"/>
                  </a:moveTo>
                  <a:lnTo>
                    <a:pt x="56" y="55"/>
                  </a:lnTo>
                  <a:lnTo>
                    <a:pt x="0" y="53"/>
                  </a:lnTo>
                  <a:lnTo>
                    <a:pt x="57" y="0"/>
                  </a:lnTo>
                  <a:close/>
                </a:path>
              </a:pathLst>
            </a:custGeom>
            <a:solidFill>
              <a:srgbClr val="A799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5" name="Freeform 13"/>
            <p:cNvSpPr/>
            <p:nvPr userDrawn="1"/>
          </p:nvSpPr>
          <p:spPr bwMode="auto">
            <a:xfrm>
              <a:off x="7889875" y="4183063"/>
              <a:ext cx="142875" cy="296863"/>
            </a:xfrm>
            <a:custGeom>
              <a:avLst/>
              <a:gdLst>
                <a:gd name="T0" fmla="*/ 90 w 90"/>
                <a:gd name="T1" fmla="*/ 2 h 187"/>
                <a:gd name="T2" fmla="*/ 85 w 90"/>
                <a:gd name="T3" fmla="*/ 187 h 187"/>
                <a:gd name="T4" fmla="*/ 0 w 90"/>
                <a:gd name="T5" fmla="*/ 185 h 187"/>
                <a:gd name="T6" fmla="*/ 4 w 90"/>
                <a:gd name="T7" fmla="*/ 0 h 187"/>
                <a:gd name="T8" fmla="*/ 90 w 90"/>
                <a:gd name="T9" fmla="*/ 2 h 187"/>
              </a:gdLst>
              <a:ahLst/>
              <a:cxnLst>
                <a:cxn ang="0">
                  <a:pos x="T0" y="T1"/>
                </a:cxn>
                <a:cxn ang="0">
                  <a:pos x="T2" y="T3"/>
                </a:cxn>
                <a:cxn ang="0">
                  <a:pos x="T4" y="T5"/>
                </a:cxn>
                <a:cxn ang="0">
                  <a:pos x="T6" y="T7"/>
                </a:cxn>
                <a:cxn ang="0">
                  <a:pos x="T8" y="T9"/>
                </a:cxn>
              </a:cxnLst>
              <a:rect l="0" t="0" r="r" b="b"/>
              <a:pathLst>
                <a:path w="90" h="187">
                  <a:moveTo>
                    <a:pt x="90" y="2"/>
                  </a:moveTo>
                  <a:lnTo>
                    <a:pt x="85" y="187"/>
                  </a:lnTo>
                  <a:lnTo>
                    <a:pt x="0" y="185"/>
                  </a:lnTo>
                  <a:lnTo>
                    <a:pt x="4" y="0"/>
                  </a:lnTo>
                  <a:lnTo>
                    <a:pt x="90" y="2"/>
                  </a:lnTo>
                  <a:close/>
                </a:path>
              </a:pathLst>
            </a:custGeom>
            <a:solidFill>
              <a:srgbClr val="E24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6" name="Freeform 14"/>
            <p:cNvSpPr/>
            <p:nvPr userDrawn="1"/>
          </p:nvSpPr>
          <p:spPr bwMode="auto">
            <a:xfrm>
              <a:off x="7889875" y="4186238"/>
              <a:ext cx="142875" cy="293688"/>
            </a:xfrm>
            <a:custGeom>
              <a:avLst/>
              <a:gdLst>
                <a:gd name="T0" fmla="*/ 90 w 90"/>
                <a:gd name="T1" fmla="*/ 0 h 185"/>
                <a:gd name="T2" fmla="*/ 85 w 90"/>
                <a:gd name="T3" fmla="*/ 185 h 185"/>
                <a:gd name="T4" fmla="*/ 0 w 90"/>
                <a:gd name="T5" fmla="*/ 183 h 185"/>
                <a:gd name="T6" fmla="*/ 90 w 90"/>
                <a:gd name="T7" fmla="*/ 0 h 185"/>
              </a:gdLst>
              <a:ahLst/>
              <a:cxnLst>
                <a:cxn ang="0">
                  <a:pos x="T0" y="T1"/>
                </a:cxn>
                <a:cxn ang="0">
                  <a:pos x="T2" y="T3"/>
                </a:cxn>
                <a:cxn ang="0">
                  <a:pos x="T4" y="T5"/>
                </a:cxn>
                <a:cxn ang="0">
                  <a:pos x="T6" y="T7"/>
                </a:cxn>
              </a:cxnLst>
              <a:rect l="0" t="0" r="r" b="b"/>
              <a:pathLst>
                <a:path w="90" h="185">
                  <a:moveTo>
                    <a:pt x="90" y="0"/>
                  </a:moveTo>
                  <a:lnTo>
                    <a:pt x="85" y="185"/>
                  </a:lnTo>
                  <a:lnTo>
                    <a:pt x="0" y="183"/>
                  </a:lnTo>
                  <a:lnTo>
                    <a:pt x="90" y="0"/>
                  </a:lnTo>
                  <a:close/>
                </a:path>
              </a:pathLst>
            </a:custGeom>
            <a:solidFill>
              <a:srgbClr val="C63F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7" name="Freeform 15"/>
            <p:cNvSpPr/>
            <p:nvPr userDrawn="1"/>
          </p:nvSpPr>
          <p:spPr bwMode="auto">
            <a:xfrm>
              <a:off x="7889875" y="4445000"/>
              <a:ext cx="136525" cy="65088"/>
            </a:xfrm>
            <a:custGeom>
              <a:avLst/>
              <a:gdLst>
                <a:gd name="T0" fmla="*/ 43 w 86"/>
                <a:gd name="T1" fmla="*/ 1 h 41"/>
                <a:gd name="T2" fmla="*/ 85 w 86"/>
                <a:gd name="T3" fmla="*/ 22 h 41"/>
                <a:gd name="T4" fmla="*/ 42 w 86"/>
                <a:gd name="T5" fmla="*/ 40 h 41"/>
                <a:gd name="T6" fmla="*/ 0 w 86"/>
                <a:gd name="T7" fmla="*/ 20 h 41"/>
                <a:gd name="T8" fmla="*/ 43 w 86"/>
                <a:gd name="T9" fmla="*/ 1 h 41"/>
              </a:gdLst>
              <a:ahLst/>
              <a:cxnLst>
                <a:cxn ang="0">
                  <a:pos x="T0" y="T1"/>
                </a:cxn>
                <a:cxn ang="0">
                  <a:pos x="T2" y="T3"/>
                </a:cxn>
                <a:cxn ang="0">
                  <a:pos x="T4" y="T5"/>
                </a:cxn>
                <a:cxn ang="0">
                  <a:pos x="T6" y="T7"/>
                </a:cxn>
                <a:cxn ang="0">
                  <a:pos x="T8" y="T9"/>
                </a:cxn>
              </a:cxnLst>
              <a:rect l="0" t="0" r="r" b="b"/>
              <a:pathLst>
                <a:path w="86" h="41">
                  <a:moveTo>
                    <a:pt x="43" y="1"/>
                  </a:moveTo>
                  <a:cubicBezTo>
                    <a:pt x="67" y="2"/>
                    <a:pt x="86" y="11"/>
                    <a:pt x="85" y="22"/>
                  </a:cubicBezTo>
                  <a:cubicBezTo>
                    <a:pt x="85" y="32"/>
                    <a:pt x="66" y="41"/>
                    <a:pt x="42" y="40"/>
                  </a:cubicBezTo>
                  <a:cubicBezTo>
                    <a:pt x="19" y="40"/>
                    <a:pt x="0" y="30"/>
                    <a:pt x="0" y="20"/>
                  </a:cubicBezTo>
                  <a:cubicBezTo>
                    <a:pt x="0" y="9"/>
                    <a:pt x="19" y="0"/>
                    <a:pt x="43" y="1"/>
                  </a:cubicBezTo>
                  <a:close/>
                </a:path>
              </a:pathLst>
            </a:custGeom>
            <a:solidFill>
              <a:srgbClr val="C63F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8" name="Freeform 16"/>
            <p:cNvSpPr/>
            <p:nvPr userDrawn="1"/>
          </p:nvSpPr>
          <p:spPr bwMode="auto">
            <a:xfrm>
              <a:off x="7926388" y="4475163"/>
              <a:ext cx="61913" cy="19050"/>
            </a:xfrm>
            <a:custGeom>
              <a:avLst/>
              <a:gdLst>
                <a:gd name="T0" fmla="*/ 34 w 39"/>
                <a:gd name="T1" fmla="*/ 1 h 12"/>
                <a:gd name="T2" fmla="*/ 39 w 39"/>
                <a:gd name="T3" fmla="*/ 6 h 12"/>
                <a:gd name="T4" fmla="*/ 39 w 39"/>
                <a:gd name="T5" fmla="*/ 6 h 12"/>
                <a:gd name="T6" fmla="*/ 33 w 39"/>
                <a:gd name="T7" fmla="*/ 12 h 12"/>
                <a:gd name="T8" fmla="*/ 5 w 39"/>
                <a:gd name="T9" fmla="*/ 11 h 12"/>
                <a:gd name="T10" fmla="*/ 0 w 39"/>
                <a:gd name="T11" fmla="*/ 6 h 12"/>
                <a:gd name="T12" fmla="*/ 0 w 39"/>
                <a:gd name="T13" fmla="*/ 6 h 12"/>
                <a:gd name="T14" fmla="*/ 6 w 39"/>
                <a:gd name="T15" fmla="*/ 0 h 12"/>
                <a:gd name="T16" fmla="*/ 34 w 39"/>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2">
                  <a:moveTo>
                    <a:pt x="34" y="1"/>
                  </a:moveTo>
                  <a:cubicBezTo>
                    <a:pt x="36" y="1"/>
                    <a:pt x="39" y="4"/>
                    <a:pt x="39" y="6"/>
                  </a:cubicBezTo>
                  <a:cubicBezTo>
                    <a:pt x="39" y="6"/>
                    <a:pt x="39" y="6"/>
                    <a:pt x="39" y="6"/>
                  </a:cubicBezTo>
                  <a:cubicBezTo>
                    <a:pt x="39" y="9"/>
                    <a:pt x="36" y="12"/>
                    <a:pt x="33" y="12"/>
                  </a:cubicBezTo>
                  <a:cubicBezTo>
                    <a:pt x="5" y="11"/>
                    <a:pt x="5" y="11"/>
                    <a:pt x="5" y="11"/>
                  </a:cubicBezTo>
                  <a:cubicBezTo>
                    <a:pt x="2" y="11"/>
                    <a:pt x="0" y="8"/>
                    <a:pt x="0" y="6"/>
                  </a:cubicBezTo>
                  <a:cubicBezTo>
                    <a:pt x="0" y="6"/>
                    <a:pt x="0" y="6"/>
                    <a:pt x="0" y="6"/>
                  </a:cubicBezTo>
                  <a:cubicBezTo>
                    <a:pt x="0" y="3"/>
                    <a:pt x="3" y="0"/>
                    <a:pt x="6" y="0"/>
                  </a:cubicBezTo>
                  <a:lnTo>
                    <a:pt x="34"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9" name="Freeform 17"/>
            <p:cNvSpPr/>
            <p:nvPr userDrawn="1"/>
          </p:nvSpPr>
          <p:spPr bwMode="auto">
            <a:xfrm>
              <a:off x="7926388" y="4262438"/>
              <a:ext cx="68263" cy="127000"/>
            </a:xfrm>
            <a:custGeom>
              <a:avLst/>
              <a:gdLst>
                <a:gd name="T0" fmla="*/ 15 w 43"/>
                <a:gd name="T1" fmla="*/ 80 h 80"/>
                <a:gd name="T2" fmla="*/ 1 w 43"/>
                <a:gd name="T3" fmla="*/ 65 h 80"/>
                <a:gd name="T4" fmla="*/ 2 w 43"/>
                <a:gd name="T5" fmla="*/ 14 h 80"/>
                <a:gd name="T6" fmla="*/ 17 w 43"/>
                <a:gd name="T7" fmla="*/ 0 h 80"/>
                <a:gd name="T8" fmla="*/ 29 w 43"/>
                <a:gd name="T9" fmla="*/ 0 h 80"/>
                <a:gd name="T10" fmla="*/ 43 w 43"/>
                <a:gd name="T11" fmla="*/ 15 h 80"/>
                <a:gd name="T12" fmla="*/ 42 w 43"/>
                <a:gd name="T13" fmla="*/ 66 h 80"/>
                <a:gd name="T14" fmla="*/ 27 w 43"/>
                <a:gd name="T15" fmla="*/ 80 h 80"/>
                <a:gd name="T16" fmla="*/ 15 w 43"/>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80">
                  <a:moveTo>
                    <a:pt x="15" y="80"/>
                  </a:moveTo>
                  <a:cubicBezTo>
                    <a:pt x="7" y="80"/>
                    <a:pt x="0" y="73"/>
                    <a:pt x="1" y="65"/>
                  </a:cubicBezTo>
                  <a:cubicBezTo>
                    <a:pt x="2" y="14"/>
                    <a:pt x="2" y="14"/>
                    <a:pt x="2" y="14"/>
                  </a:cubicBezTo>
                  <a:cubicBezTo>
                    <a:pt x="2" y="6"/>
                    <a:pt x="9" y="0"/>
                    <a:pt x="17" y="0"/>
                  </a:cubicBezTo>
                  <a:cubicBezTo>
                    <a:pt x="29" y="0"/>
                    <a:pt x="29" y="0"/>
                    <a:pt x="29" y="0"/>
                  </a:cubicBezTo>
                  <a:cubicBezTo>
                    <a:pt x="37" y="0"/>
                    <a:pt x="43" y="7"/>
                    <a:pt x="43" y="15"/>
                  </a:cubicBezTo>
                  <a:cubicBezTo>
                    <a:pt x="42" y="66"/>
                    <a:pt x="42" y="66"/>
                    <a:pt x="42" y="66"/>
                  </a:cubicBezTo>
                  <a:cubicBezTo>
                    <a:pt x="42" y="74"/>
                    <a:pt x="35" y="80"/>
                    <a:pt x="27" y="80"/>
                  </a:cubicBezTo>
                  <a:lnTo>
                    <a:pt x="15" y="80"/>
                  </a:lnTo>
                  <a:close/>
                </a:path>
              </a:pathLst>
            </a:custGeom>
            <a:solidFill>
              <a:srgbClr val="203B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0" name="Freeform 18"/>
            <p:cNvSpPr/>
            <p:nvPr userDrawn="1"/>
          </p:nvSpPr>
          <p:spPr bwMode="auto">
            <a:xfrm>
              <a:off x="7926388" y="4262438"/>
              <a:ext cx="26988" cy="127000"/>
            </a:xfrm>
            <a:custGeom>
              <a:avLst/>
              <a:gdLst>
                <a:gd name="T0" fmla="*/ 15 w 17"/>
                <a:gd name="T1" fmla="*/ 80 h 80"/>
                <a:gd name="T2" fmla="*/ 1 w 17"/>
                <a:gd name="T3" fmla="*/ 65 h 80"/>
                <a:gd name="T4" fmla="*/ 2 w 17"/>
                <a:gd name="T5" fmla="*/ 14 h 80"/>
                <a:gd name="T6" fmla="*/ 17 w 17"/>
                <a:gd name="T7" fmla="*/ 0 h 80"/>
                <a:gd name="T8" fmla="*/ 15 w 17"/>
                <a:gd name="T9" fmla="*/ 80 h 80"/>
              </a:gdLst>
              <a:ahLst/>
              <a:cxnLst>
                <a:cxn ang="0">
                  <a:pos x="T0" y="T1"/>
                </a:cxn>
                <a:cxn ang="0">
                  <a:pos x="T2" y="T3"/>
                </a:cxn>
                <a:cxn ang="0">
                  <a:pos x="T4" y="T5"/>
                </a:cxn>
                <a:cxn ang="0">
                  <a:pos x="T6" y="T7"/>
                </a:cxn>
                <a:cxn ang="0">
                  <a:pos x="T8" y="T9"/>
                </a:cxn>
              </a:cxnLst>
              <a:rect l="0" t="0" r="r" b="b"/>
              <a:pathLst>
                <a:path w="17" h="80">
                  <a:moveTo>
                    <a:pt x="15" y="80"/>
                  </a:moveTo>
                  <a:cubicBezTo>
                    <a:pt x="7" y="80"/>
                    <a:pt x="0" y="73"/>
                    <a:pt x="1" y="65"/>
                  </a:cubicBezTo>
                  <a:cubicBezTo>
                    <a:pt x="2" y="14"/>
                    <a:pt x="2" y="14"/>
                    <a:pt x="2" y="14"/>
                  </a:cubicBezTo>
                  <a:cubicBezTo>
                    <a:pt x="2" y="6"/>
                    <a:pt x="9" y="0"/>
                    <a:pt x="17" y="0"/>
                  </a:cubicBezTo>
                  <a:lnTo>
                    <a:pt x="15" y="80"/>
                  </a:lnTo>
                  <a:close/>
                </a:path>
              </a:pathLst>
            </a:custGeom>
            <a:solidFill>
              <a:srgbClr val="0420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1" name="Freeform 19"/>
            <p:cNvSpPr/>
            <p:nvPr userDrawn="1"/>
          </p:nvSpPr>
          <p:spPr bwMode="auto">
            <a:xfrm>
              <a:off x="7075488" y="1643063"/>
              <a:ext cx="568325" cy="2749550"/>
            </a:xfrm>
            <a:custGeom>
              <a:avLst/>
              <a:gdLst>
                <a:gd name="T0" fmla="*/ 0 w 357"/>
                <a:gd name="T1" fmla="*/ 26 h 1732"/>
                <a:gd name="T2" fmla="*/ 1 w 357"/>
                <a:gd name="T3" fmla="*/ 652 h 1732"/>
                <a:gd name="T4" fmla="*/ 2 w 357"/>
                <a:gd name="T5" fmla="*/ 1081 h 1732"/>
                <a:gd name="T6" fmla="*/ 3 w 357"/>
                <a:gd name="T7" fmla="*/ 1708 h 1732"/>
                <a:gd name="T8" fmla="*/ 25 w 357"/>
                <a:gd name="T9" fmla="*/ 1731 h 1732"/>
                <a:gd name="T10" fmla="*/ 67 w 357"/>
                <a:gd name="T11" fmla="*/ 1731 h 1732"/>
                <a:gd name="T12" fmla="*/ 341 w 357"/>
                <a:gd name="T13" fmla="*/ 1579 h 1732"/>
                <a:gd name="T14" fmla="*/ 357 w 357"/>
                <a:gd name="T15" fmla="*/ 1548 h 1732"/>
                <a:gd name="T16" fmla="*/ 356 w 357"/>
                <a:gd name="T17" fmla="*/ 1081 h 1732"/>
                <a:gd name="T18" fmla="*/ 356 w 357"/>
                <a:gd name="T19" fmla="*/ 651 h 1732"/>
                <a:gd name="T20" fmla="*/ 355 w 357"/>
                <a:gd name="T21" fmla="*/ 185 h 1732"/>
                <a:gd name="T22" fmla="*/ 338 w 357"/>
                <a:gd name="T23" fmla="*/ 153 h 1732"/>
                <a:gd name="T24" fmla="*/ 70 w 357"/>
                <a:gd name="T25" fmla="*/ 2 h 1732"/>
                <a:gd name="T26" fmla="*/ 22 w 357"/>
                <a:gd name="T27" fmla="*/ 2 h 1732"/>
                <a:gd name="T28" fmla="*/ 0 w 357"/>
                <a:gd name="T29" fmla="*/ 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7" h="1732">
                  <a:moveTo>
                    <a:pt x="0" y="26"/>
                  </a:moveTo>
                  <a:cubicBezTo>
                    <a:pt x="0" y="43"/>
                    <a:pt x="1" y="367"/>
                    <a:pt x="1" y="652"/>
                  </a:cubicBezTo>
                  <a:cubicBezTo>
                    <a:pt x="1" y="652"/>
                    <a:pt x="2" y="854"/>
                    <a:pt x="2" y="1081"/>
                  </a:cubicBezTo>
                  <a:cubicBezTo>
                    <a:pt x="3" y="1369"/>
                    <a:pt x="3" y="1698"/>
                    <a:pt x="3" y="1708"/>
                  </a:cubicBezTo>
                  <a:cubicBezTo>
                    <a:pt x="3" y="1720"/>
                    <a:pt x="13" y="1730"/>
                    <a:pt x="25" y="1731"/>
                  </a:cubicBezTo>
                  <a:cubicBezTo>
                    <a:pt x="29" y="1732"/>
                    <a:pt x="67" y="1731"/>
                    <a:pt x="67" y="1731"/>
                  </a:cubicBezTo>
                  <a:cubicBezTo>
                    <a:pt x="341" y="1579"/>
                    <a:pt x="341" y="1579"/>
                    <a:pt x="341" y="1579"/>
                  </a:cubicBezTo>
                  <a:cubicBezTo>
                    <a:pt x="341" y="1579"/>
                    <a:pt x="357" y="1574"/>
                    <a:pt x="357" y="1548"/>
                  </a:cubicBezTo>
                  <a:cubicBezTo>
                    <a:pt x="357" y="1536"/>
                    <a:pt x="357" y="1305"/>
                    <a:pt x="356" y="1081"/>
                  </a:cubicBezTo>
                  <a:cubicBezTo>
                    <a:pt x="356" y="863"/>
                    <a:pt x="356" y="651"/>
                    <a:pt x="356" y="651"/>
                  </a:cubicBezTo>
                  <a:cubicBezTo>
                    <a:pt x="355" y="428"/>
                    <a:pt x="355" y="198"/>
                    <a:pt x="355" y="185"/>
                  </a:cubicBezTo>
                  <a:cubicBezTo>
                    <a:pt x="355" y="158"/>
                    <a:pt x="338" y="153"/>
                    <a:pt x="338" y="153"/>
                  </a:cubicBezTo>
                  <a:cubicBezTo>
                    <a:pt x="70" y="2"/>
                    <a:pt x="70" y="2"/>
                    <a:pt x="70" y="2"/>
                  </a:cubicBezTo>
                  <a:cubicBezTo>
                    <a:pt x="68" y="0"/>
                    <a:pt x="27" y="1"/>
                    <a:pt x="22" y="2"/>
                  </a:cubicBezTo>
                  <a:cubicBezTo>
                    <a:pt x="12" y="3"/>
                    <a:pt x="0" y="10"/>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2" name="Freeform 20"/>
            <p:cNvSpPr/>
            <p:nvPr userDrawn="1"/>
          </p:nvSpPr>
          <p:spPr bwMode="auto">
            <a:xfrm>
              <a:off x="7704138" y="1868488"/>
              <a:ext cx="1627188" cy="2300288"/>
            </a:xfrm>
            <a:custGeom>
              <a:avLst/>
              <a:gdLst>
                <a:gd name="T0" fmla="*/ 961 w 1024"/>
                <a:gd name="T1" fmla="*/ 0 h 1449"/>
                <a:gd name="T2" fmla="*/ 1021 w 1024"/>
                <a:gd name="T3" fmla="*/ 60 h 1449"/>
                <a:gd name="T4" fmla="*/ 1023 w 1024"/>
                <a:gd name="T5" fmla="*/ 1387 h 1449"/>
                <a:gd name="T6" fmla="*/ 964 w 1024"/>
                <a:gd name="T7" fmla="*/ 1447 h 1449"/>
                <a:gd name="T8" fmla="*/ 62 w 1024"/>
                <a:gd name="T9" fmla="*/ 1448 h 1449"/>
                <a:gd name="T10" fmla="*/ 2 w 1024"/>
                <a:gd name="T11" fmla="*/ 1389 h 1449"/>
                <a:gd name="T12" fmla="*/ 0 w 1024"/>
                <a:gd name="T13" fmla="*/ 62 h 1449"/>
                <a:gd name="T14" fmla="*/ 59 w 1024"/>
                <a:gd name="T15" fmla="*/ 2 h 1449"/>
                <a:gd name="T16" fmla="*/ 961 w 1024"/>
                <a:gd name="T17" fmla="*/ 0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1449">
                  <a:moveTo>
                    <a:pt x="961" y="0"/>
                  </a:moveTo>
                  <a:cubicBezTo>
                    <a:pt x="994" y="0"/>
                    <a:pt x="1021" y="27"/>
                    <a:pt x="1021" y="60"/>
                  </a:cubicBezTo>
                  <a:cubicBezTo>
                    <a:pt x="1023" y="1387"/>
                    <a:pt x="1023" y="1387"/>
                    <a:pt x="1023" y="1387"/>
                  </a:cubicBezTo>
                  <a:cubicBezTo>
                    <a:pt x="1024" y="1420"/>
                    <a:pt x="997" y="1447"/>
                    <a:pt x="964" y="1447"/>
                  </a:cubicBezTo>
                  <a:cubicBezTo>
                    <a:pt x="62" y="1448"/>
                    <a:pt x="62" y="1448"/>
                    <a:pt x="62" y="1448"/>
                  </a:cubicBezTo>
                  <a:cubicBezTo>
                    <a:pt x="29" y="1449"/>
                    <a:pt x="2" y="1422"/>
                    <a:pt x="2" y="1389"/>
                  </a:cubicBezTo>
                  <a:cubicBezTo>
                    <a:pt x="0" y="62"/>
                    <a:pt x="0" y="62"/>
                    <a:pt x="0" y="62"/>
                  </a:cubicBezTo>
                  <a:cubicBezTo>
                    <a:pt x="0" y="29"/>
                    <a:pt x="26" y="2"/>
                    <a:pt x="59" y="2"/>
                  </a:cubicBezTo>
                  <a:lnTo>
                    <a:pt x="961" y="0"/>
                  </a:lnTo>
                  <a:close/>
                </a:path>
              </a:pathLst>
            </a:custGeom>
            <a:solidFill>
              <a:srgbClr val="E9EC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3" name="Freeform 21"/>
            <p:cNvSpPr/>
            <p:nvPr userDrawn="1"/>
          </p:nvSpPr>
          <p:spPr bwMode="auto">
            <a:xfrm>
              <a:off x="7797800" y="1868488"/>
              <a:ext cx="1531938" cy="2201863"/>
            </a:xfrm>
            <a:custGeom>
              <a:avLst/>
              <a:gdLst>
                <a:gd name="T0" fmla="*/ 902 w 964"/>
                <a:gd name="T1" fmla="*/ 0 h 1387"/>
                <a:gd name="T2" fmla="*/ 962 w 964"/>
                <a:gd name="T3" fmla="*/ 60 h 1387"/>
                <a:gd name="T4" fmla="*/ 964 w 964"/>
                <a:gd name="T5" fmla="*/ 1387 h 1387"/>
                <a:gd name="T6" fmla="*/ 0 w 964"/>
                <a:gd name="T7" fmla="*/ 2 h 1387"/>
                <a:gd name="T8" fmla="*/ 902 w 964"/>
                <a:gd name="T9" fmla="*/ 0 h 1387"/>
              </a:gdLst>
              <a:ahLst/>
              <a:cxnLst>
                <a:cxn ang="0">
                  <a:pos x="T0" y="T1"/>
                </a:cxn>
                <a:cxn ang="0">
                  <a:pos x="T2" y="T3"/>
                </a:cxn>
                <a:cxn ang="0">
                  <a:pos x="T4" y="T5"/>
                </a:cxn>
                <a:cxn ang="0">
                  <a:pos x="T6" y="T7"/>
                </a:cxn>
                <a:cxn ang="0">
                  <a:pos x="T8" y="T9"/>
                </a:cxn>
              </a:cxnLst>
              <a:rect l="0" t="0" r="r" b="b"/>
              <a:pathLst>
                <a:path w="964" h="1387">
                  <a:moveTo>
                    <a:pt x="902" y="0"/>
                  </a:moveTo>
                  <a:cubicBezTo>
                    <a:pt x="935" y="0"/>
                    <a:pt x="962" y="27"/>
                    <a:pt x="962" y="60"/>
                  </a:cubicBezTo>
                  <a:cubicBezTo>
                    <a:pt x="964" y="1387"/>
                    <a:pt x="964" y="1387"/>
                    <a:pt x="964" y="1387"/>
                  </a:cubicBezTo>
                  <a:cubicBezTo>
                    <a:pt x="0" y="2"/>
                    <a:pt x="0" y="2"/>
                    <a:pt x="0" y="2"/>
                  </a:cubicBezTo>
                  <a:lnTo>
                    <a:pt x="902" y="0"/>
                  </a:lnTo>
                  <a:close/>
                </a:path>
              </a:pathLst>
            </a:custGeom>
            <a:solidFill>
              <a:srgbClr val="D6CF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4" name="Freeform 22"/>
            <p:cNvSpPr/>
            <p:nvPr userDrawn="1"/>
          </p:nvSpPr>
          <p:spPr bwMode="auto">
            <a:xfrm>
              <a:off x="7781925" y="1970088"/>
              <a:ext cx="847725" cy="2076450"/>
            </a:xfrm>
            <a:custGeom>
              <a:avLst/>
              <a:gdLst>
                <a:gd name="T0" fmla="*/ 499 w 534"/>
                <a:gd name="T1" fmla="*/ 0 h 1308"/>
                <a:gd name="T2" fmla="*/ 531 w 534"/>
                <a:gd name="T3" fmla="*/ 33 h 1308"/>
                <a:gd name="T4" fmla="*/ 534 w 534"/>
                <a:gd name="T5" fmla="*/ 1274 h 1308"/>
                <a:gd name="T6" fmla="*/ 501 w 534"/>
                <a:gd name="T7" fmla="*/ 1307 h 1308"/>
                <a:gd name="T8" fmla="*/ 35 w 534"/>
                <a:gd name="T9" fmla="*/ 1308 h 1308"/>
                <a:gd name="T10" fmla="*/ 2 w 534"/>
                <a:gd name="T11" fmla="*/ 1275 h 1308"/>
                <a:gd name="T12" fmla="*/ 0 w 534"/>
                <a:gd name="T13" fmla="*/ 34 h 1308"/>
                <a:gd name="T14" fmla="*/ 32 w 534"/>
                <a:gd name="T15" fmla="*/ 1 h 1308"/>
                <a:gd name="T16" fmla="*/ 499 w 534"/>
                <a:gd name="T17" fmla="*/ 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1308">
                  <a:moveTo>
                    <a:pt x="499" y="0"/>
                  </a:moveTo>
                  <a:cubicBezTo>
                    <a:pt x="517" y="0"/>
                    <a:pt x="531" y="15"/>
                    <a:pt x="531" y="33"/>
                  </a:cubicBezTo>
                  <a:cubicBezTo>
                    <a:pt x="534" y="1274"/>
                    <a:pt x="534" y="1274"/>
                    <a:pt x="534" y="1274"/>
                  </a:cubicBezTo>
                  <a:cubicBezTo>
                    <a:pt x="534" y="1292"/>
                    <a:pt x="519" y="1307"/>
                    <a:pt x="501" y="1307"/>
                  </a:cubicBezTo>
                  <a:cubicBezTo>
                    <a:pt x="35" y="1308"/>
                    <a:pt x="35" y="1308"/>
                    <a:pt x="35" y="1308"/>
                  </a:cubicBezTo>
                  <a:cubicBezTo>
                    <a:pt x="17" y="1308"/>
                    <a:pt x="2" y="1293"/>
                    <a:pt x="2" y="1275"/>
                  </a:cubicBezTo>
                  <a:cubicBezTo>
                    <a:pt x="0" y="34"/>
                    <a:pt x="0" y="34"/>
                    <a:pt x="0" y="34"/>
                  </a:cubicBezTo>
                  <a:cubicBezTo>
                    <a:pt x="0" y="16"/>
                    <a:pt x="14" y="1"/>
                    <a:pt x="32" y="1"/>
                  </a:cubicBezTo>
                  <a:lnTo>
                    <a:pt x="499" y="0"/>
                  </a:lnTo>
                  <a:close/>
                </a:path>
              </a:pathLst>
            </a:custGeom>
            <a:solidFill>
              <a:srgbClr val="1958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5" name="Freeform 23"/>
            <p:cNvSpPr/>
            <p:nvPr userDrawn="1"/>
          </p:nvSpPr>
          <p:spPr bwMode="auto">
            <a:xfrm>
              <a:off x="7780338" y="1973263"/>
              <a:ext cx="847725" cy="2074863"/>
            </a:xfrm>
            <a:custGeom>
              <a:avLst/>
              <a:gdLst>
                <a:gd name="T0" fmla="*/ 499 w 534"/>
                <a:gd name="T1" fmla="*/ 0 h 1307"/>
                <a:gd name="T2" fmla="*/ 532 w 534"/>
                <a:gd name="T3" fmla="*/ 32 h 1307"/>
                <a:gd name="T4" fmla="*/ 534 w 534"/>
                <a:gd name="T5" fmla="*/ 1274 h 1307"/>
                <a:gd name="T6" fmla="*/ 502 w 534"/>
                <a:gd name="T7" fmla="*/ 1307 h 1307"/>
                <a:gd name="T8" fmla="*/ 0 w 534"/>
                <a:gd name="T9" fmla="*/ 33 h 1307"/>
                <a:gd name="T10" fmla="*/ 33 w 534"/>
                <a:gd name="T11" fmla="*/ 1 h 1307"/>
                <a:gd name="T12" fmla="*/ 499 w 534"/>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534" h="1307">
                  <a:moveTo>
                    <a:pt x="499" y="0"/>
                  </a:moveTo>
                  <a:cubicBezTo>
                    <a:pt x="517" y="0"/>
                    <a:pt x="532" y="14"/>
                    <a:pt x="532" y="32"/>
                  </a:cubicBezTo>
                  <a:cubicBezTo>
                    <a:pt x="534" y="1274"/>
                    <a:pt x="534" y="1274"/>
                    <a:pt x="534" y="1274"/>
                  </a:cubicBezTo>
                  <a:cubicBezTo>
                    <a:pt x="534" y="1292"/>
                    <a:pt x="520" y="1307"/>
                    <a:pt x="502" y="1307"/>
                  </a:cubicBezTo>
                  <a:cubicBezTo>
                    <a:pt x="0" y="33"/>
                    <a:pt x="0" y="33"/>
                    <a:pt x="0" y="33"/>
                  </a:cubicBezTo>
                  <a:cubicBezTo>
                    <a:pt x="0" y="15"/>
                    <a:pt x="15" y="1"/>
                    <a:pt x="33" y="1"/>
                  </a:cubicBezTo>
                  <a:lnTo>
                    <a:pt x="499" y="0"/>
                  </a:lnTo>
                  <a:close/>
                </a:path>
              </a:pathLst>
            </a:custGeom>
            <a:solidFill>
              <a:srgbClr val="183F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6" name="Freeform 24"/>
            <p:cNvSpPr/>
            <p:nvPr userDrawn="1"/>
          </p:nvSpPr>
          <p:spPr bwMode="auto">
            <a:xfrm>
              <a:off x="8812213" y="2889250"/>
              <a:ext cx="433388" cy="612775"/>
            </a:xfrm>
            <a:custGeom>
              <a:avLst/>
              <a:gdLst>
                <a:gd name="T0" fmla="*/ 256 w 272"/>
                <a:gd name="T1" fmla="*/ 0 h 386"/>
                <a:gd name="T2" fmla="*/ 272 w 272"/>
                <a:gd name="T3" fmla="*/ 16 h 386"/>
                <a:gd name="T4" fmla="*/ 272 w 272"/>
                <a:gd name="T5" fmla="*/ 369 h 386"/>
                <a:gd name="T6" fmla="*/ 257 w 272"/>
                <a:gd name="T7" fmla="*/ 385 h 386"/>
                <a:gd name="T8" fmla="*/ 17 w 272"/>
                <a:gd name="T9" fmla="*/ 386 h 386"/>
                <a:gd name="T10" fmla="*/ 1 w 272"/>
                <a:gd name="T11" fmla="*/ 370 h 386"/>
                <a:gd name="T12" fmla="*/ 0 w 272"/>
                <a:gd name="T13" fmla="*/ 17 h 386"/>
                <a:gd name="T14" fmla="*/ 16 w 272"/>
                <a:gd name="T15" fmla="*/ 1 h 386"/>
                <a:gd name="T16" fmla="*/ 256 w 272"/>
                <a:gd name="T17"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386">
                  <a:moveTo>
                    <a:pt x="256" y="0"/>
                  </a:moveTo>
                  <a:cubicBezTo>
                    <a:pt x="265" y="0"/>
                    <a:pt x="272" y="8"/>
                    <a:pt x="272" y="16"/>
                  </a:cubicBezTo>
                  <a:cubicBezTo>
                    <a:pt x="272" y="369"/>
                    <a:pt x="272" y="369"/>
                    <a:pt x="272" y="369"/>
                  </a:cubicBezTo>
                  <a:cubicBezTo>
                    <a:pt x="272" y="378"/>
                    <a:pt x="265" y="385"/>
                    <a:pt x="257" y="385"/>
                  </a:cubicBezTo>
                  <a:cubicBezTo>
                    <a:pt x="17" y="386"/>
                    <a:pt x="17" y="386"/>
                    <a:pt x="17" y="386"/>
                  </a:cubicBezTo>
                  <a:cubicBezTo>
                    <a:pt x="8" y="386"/>
                    <a:pt x="1" y="378"/>
                    <a:pt x="1" y="370"/>
                  </a:cubicBezTo>
                  <a:cubicBezTo>
                    <a:pt x="0" y="17"/>
                    <a:pt x="0" y="17"/>
                    <a:pt x="0" y="17"/>
                  </a:cubicBezTo>
                  <a:cubicBezTo>
                    <a:pt x="0" y="8"/>
                    <a:pt x="7" y="1"/>
                    <a:pt x="16" y="1"/>
                  </a:cubicBezTo>
                  <a:lnTo>
                    <a:pt x="256" y="0"/>
                  </a:lnTo>
                  <a:close/>
                </a:path>
              </a:pathLst>
            </a:custGeom>
            <a:solidFill>
              <a:srgbClr val="5956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7" name="Freeform 25"/>
            <p:cNvSpPr/>
            <p:nvPr userDrawn="1"/>
          </p:nvSpPr>
          <p:spPr bwMode="auto">
            <a:xfrm>
              <a:off x="8812213" y="2889250"/>
              <a:ext cx="433388" cy="611188"/>
            </a:xfrm>
            <a:custGeom>
              <a:avLst/>
              <a:gdLst>
                <a:gd name="T0" fmla="*/ 256 w 272"/>
                <a:gd name="T1" fmla="*/ 0 h 385"/>
                <a:gd name="T2" fmla="*/ 272 w 272"/>
                <a:gd name="T3" fmla="*/ 16 h 385"/>
                <a:gd name="T4" fmla="*/ 272 w 272"/>
                <a:gd name="T5" fmla="*/ 369 h 385"/>
                <a:gd name="T6" fmla="*/ 257 w 272"/>
                <a:gd name="T7" fmla="*/ 385 h 385"/>
                <a:gd name="T8" fmla="*/ 0 w 272"/>
                <a:gd name="T9" fmla="*/ 17 h 385"/>
                <a:gd name="T10" fmla="*/ 16 w 272"/>
                <a:gd name="T11" fmla="*/ 1 h 385"/>
                <a:gd name="T12" fmla="*/ 256 w 272"/>
                <a:gd name="T13" fmla="*/ 0 h 385"/>
              </a:gdLst>
              <a:ahLst/>
              <a:cxnLst>
                <a:cxn ang="0">
                  <a:pos x="T0" y="T1"/>
                </a:cxn>
                <a:cxn ang="0">
                  <a:pos x="T2" y="T3"/>
                </a:cxn>
                <a:cxn ang="0">
                  <a:pos x="T4" y="T5"/>
                </a:cxn>
                <a:cxn ang="0">
                  <a:pos x="T6" y="T7"/>
                </a:cxn>
                <a:cxn ang="0">
                  <a:pos x="T8" y="T9"/>
                </a:cxn>
                <a:cxn ang="0">
                  <a:pos x="T10" y="T11"/>
                </a:cxn>
                <a:cxn ang="0">
                  <a:pos x="T12" y="T13"/>
                </a:cxn>
              </a:cxnLst>
              <a:rect l="0" t="0" r="r" b="b"/>
              <a:pathLst>
                <a:path w="272" h="385">
                  <a:moveTo>
                    <a:pt x="256" y="0"/>
                  </a:moveTo>
                  <a:cubicBezTo>
                    <a:pt x="265" y="0"/>
                    <a:pt x="272" y="8"/>
                    <a:pt x="272" y="16"/>
                  </a:cubicBezTo>
                  <a:cubicBezTo>
                    <a:pt x="272" y="369"/>
                    <a:pt x="272" y="369"/>
                    <a:pt x="272" y="369"/>
                  </a:cubicBezTo>
                  <a:cubicBezTo>
                    <a:pt x="272" y="378"/>
                    <a:pt x="265" y="385"/>
                    <a:pt x="257" y="385"/>
                  </a:cubicBezTo>
                  <a:cubicBezTo>
                    <a:pt x="0" y="17"/>
                    <a:pt x="0" y="17"/>
                    <a:pt x="0" y="17"/>
                  </a:cubicBezTo>
                  <a:cubicBezTo>
                    <a:pt x="0" y="8"/>
                    <a:pt x="7" y="1"/>
                    <a:pt x="16" y="1"/>
                  </a:cubicBezTo>
                  <a:lnTo>
                    <a:pt x="256" y="0"/>
                  </a:lnTo>
                  <a:close/>
                </a:path>
              </a:pathLst>
            </a:custGeom>
            <a:solidFill>
              <a:srgbClr val="3740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8" name="Freeform 26"/>
            <p:cNvSpPr/>
            <p:nvPr userDrawn="1"/>
          </p:nvSpPr>
          <p:spPr bwMode="auto">
            <a:xfrm>
              <a:off x="7138988" y="1639888"/>
              <a:ext cx="568325" cy="2759075"/>
            </a:xfrm>
            <a:custGeom>
              <a:avLst/>
              <a:gdLst>
                <a:gd name="T0" fmla="*/ 0 w 357"/>
                <a:gd name="T1" fmla="*/ 28 h 1738"/>
                <a:gd name="T2" fmla="*/ 1 w 357"/>
                <a:gd name="T3" fmla="*/ 654 h 1738"/>
                <a:gd name="T4" fmla="*/ 2 w 357"/>
                <a:gd name="T5" fmla="*/ 1083 h 1738"/>
                <a:gd name="T6" fmla="*/ 3 w 357"/>
                <a:gd name="T7" fmla="*/ 1709 h 1738"/>
                <a:gd name="T8" fmla="*/ 37 w 357"/>
                <a:gd name="T9" fmla="*/ 1731 h 1738"/>
                <a:gd name="T10" fmla="*/ 340 w 357"/>
                <a:gd name="T11" fmla="*/ 1581 h 1738"/>
                <a:gd name="T12" fmla="*/ 357 w 357"/>
                <a:gd name="T13" fmla="*/ 1550 h 1738"/>
                <a:gd name="T14" fmla="*/ 356 w 357"/>
                <a:gd name="T15" fmla="*/ 1082 h 1738"/>
                <a:gd name="T16" fmla="*/ 355 w 357"/>
                <a:gd name="T17" fmla="*/ 653 h 1738"/>
                <a:gd name="T18" fmla="*/ 354 w 357"/>
                <a:gd name="T19" fmla="*/ 186 h 1738"/>
                <a:gd name="T20" fmla="*/ 338 w 357"/>
                <a:gd name="T21" fmla="*/ 155 h 1738"/>
                <a:gd name="T22" fmla="*/ 33 w 357"/>
                <a:gd name="T23" fmla="*/ 6 h 1738"/>
                <a:gd name="T24" fmla="*/ 0 w 357"/>
                <a:gd name="T25" fmla="*/ 28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7" h="1738">
                  <a:moveTo>
                    <a:pt x="0" y="28"/>
                  </a:moveTo>
                  <a:cubicBezTo>
                    <a:pt x="0" y="45"/>
                    <a:pt x="0" y="369"/>
                    <a:pt x="1" y="654"/>
                  </a:cubicBezTo>
                  <a:cubicBezTo>
                    <a:pt x="1" y="654"/>
                    <a:pt x="1" y="856"/>
                    <a:pt x="2" y="1083"/>
                  </a:cubicBezTo>
                  <a:cubicBezTo>
                    <a:pt x="2" y="1371"/>
                    <a:pt x="3" y="1700"/>
                    <a:pt x="3" y="1709"/>
                  </a:cubicBezTo>
                  <a:cubicBezTo>
                    <a:pt x="3" y="1727"/>
                    <a:pt x="21" y="1738"/>
                    <a:pt x="37" y="1731"/>
                  </a:cubicBezTo>
                  <a:cubicBezTo>
                    <a:pt x="340" y="1581"/>
                    <a:pt x="340" y="1581"/>
                    <a:pt x="340" y="1581"/>
                  </a:cubicBezTo>
                  <a:cubicBezTo>
                    <a:pt x="340" y="1581"/>
                    <a:pt x="357" y="1576"/>
                    <a:pt x="357" y="1550"/>
                  </a:cubicBezTo>
                  <a:cubicBezTo>
                    <a:pt x="357" y="1538"/>
                    <a:pt x="357" y="1307"/>
                    <a:pt x="356" y="1082"/>
                  </a:cubicBezTo>
                  <a:cubicBezTo>
                    <a:pt x="356" y="865"/>
                    <a:pt x="355" y="653"/>
                    <a:pt x="355" y="653"/>
                  </a:cubicBezTo>
                  <a:cubicBezTo>
                    <a:pt x="355" y="430"/>
                    <a:pt x="354" y="200"/>
                    <a:pt x="354" y="186"/>
                  </a:cubicBezTo>
                  <a:cubicBezTo>
                    <a:pt x="354" y="160"/>
                    <a:pt x="338" y="155"/>
                    <a:pt x="338" y="155"/>
                  </a:cubicBezTo>
                  <a:cubicBezTo>
                    <a:pt x="33" y="6"/>
                    <a:pt x="33" y="6"/>
                    <a:pt x="33" y="6"/>
                  </a:cubicBezTo>
                  <a:cubicBezTo>
                    <a:pt x="24" y="0"/>
                    <a:pt x="0" y="5"/>
                    <a:pt x="0" y="28"/>
                  </a:cubicBezTo>
                  <a:close/>
                </a:path>
              </a:pathLst>
            </a:custGeom>
            <a:solidFill>
              <a:srgbClr val="0420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9" name="Freeform 27"/>
            <p:cNvSpPr/>
            <p:nvPr userDrawn="1"/>
          </p:nvSpPr>
          <p:spPr bwMode="auto">
            <a:xfrm>
              <a:off x="7189788" y="1727200"/>
              <a:ext cx="476250" cy="2590800"/>
            </a:xfrm>
            <a:custGeom>
              <a:avLst/>
              <a:gdLst>
                <a:gd name="T0" fmla="*/ 0 w 299"/>
                <a:gd name="T1" fmla="*/ 24 h 1632"/>
                <a:gd name="T2" fmla="*/ 1 w 299"/>
                <a:gd name="T3" fmla="*/ 672 h 1632"/>
                <a:gd name="T4" fmla="*/ 2 w 299"/>
                <a:gd name="T5" fmla="*/ 1052 h 1632"/>
                <a:gd name="T6" fmla="*/ 3 w 299"/>
                <a:gd name="T7" fmla="*/ 1606 h 1632"/>
                <a:gd name="T8" fmla="*/ 33 w 299"/>
                <a:gd name="T9" fmla="*/ 1625 h 1632"/>
                <a:gd name="T10" fmla="*/ 285 w 299"/>
                <a:gd name="T11" fmla="*/ 1505 h 1632"/>
                <a:gd name="T12" fmla="*/ 299 w 299"/>
                <a:gd name="T13" fmla="*/ 1478 h 1632"/>
                <a:gd name="T14" fmla="*/ 299 w 299"/>
                <a:gd name="T15" fmla="*/ 1064 h 1632"/>
                <a:gd name="T16" fmla="*/ 298 w 299"/>
                <a:gd name="T17" fmla="*/ 660 h 1632"/>
                <a:gd name="T18" fmla="*/ 297 w 299"/>
                <a:gd name="T19" fmla="*/ 154 h 1632"/>
                <a:gd name="T20" fmla="*/ 282 w 299"/>
                <a:gd name="T21" fmla="*/ 125 h 1632"/>
                <a:gd name="T22" fmla="*/ 30 w 299"/>
                <a:gd name="T23" fmla="*/ 5 h 1632"/>
                <a:gd name="T24" fmla="*/ 0 w 299"/>
                <a:gd name="T25" fmla="*/ 24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9" h="1632">
                  <a:moveTo>
                    <a:pt x="0" y="24"/>
                  </a:moveTo>
                  <a:cubicBezTo>
                    <a:pt x="0" y="40"/>
                    <a:pt x="1" y="420"/>
                    <a:pt x="1" y="672"/>
                  </a:cubicBezTo>
                  <a:cubicBezTo>
                    <a:pt x="1" y="672"/>
                    <a:pt x="2" y="851"/>
                    <a:pt x="2" y="1052"/>
                  </a:cubicBezTo>
                  <a:cubicBezTo>
                    <a:pt x="3" y="1307"/>
                    <a:pt x="3" y="1598"/>
                    <a:pt x="3" y="1606"/>
                  </a:cubicBezTo>
                  <a:cubicBezTo>
                    <a:pt x="3" y="1621"/>
                    <a:pt x="19" y="1632"/>
                    <a:pt x="33" y="1625"/>
                  </a:cubicBezTo>
                  <a:cubicBezTo>
                    <a:pt x="285" y="1505"/>
                    <a:pt x="285" y="1505"/>
                    <a:pt x="285" y="1505"/>
                  </a:cubicBezTo>
                  <a:cubicBezTo>
                    <a:pt x="285" y="1505"/>
                    <a:pt x="299" y="1500"/>
                    <a:pt x="299" y="1478"/>
                  </a:cubicBezTo>
                  <a:cubicBezTo>
                    <a:pt x="299" y="1467"/>
                    <a:pt x="299" y="1263"/>
                    <a:pt x="299" y="1064"/>
                  </a:cubicBezTo>
                  <a:cubicBezTo>
                    <a:pt x="298" y="872"/>
                    <a:pt x="298" y="660"/>
                    <a:pt x="298" y="660"/>
                  </a:cubicBezTo>
                  <a:cubicBezTo>
                    <a:pt x="297" y="463"/>
                    <a:pt x="297" y="165"/>
                    <a:pt x="297" y="154"/>
                  </a:cubicBezTo>
                  <a:cubicBezTo>
                    <a:pt x="297" y="131"/>
                    <a:pt x="282" y="125"/>
                    <a:pt x="282" y="125"/>
                  </a:cubicBezTo>
                  <a:cubicBezTo>
                    <a:pt x="30" y="5"/>
                    <a:pt x="30" y="5"/>
                    <a:pt x="30" y="5"/>
                  </a:cubicBezTo>
                  <a:cubicBezTo>
                    <a:pt x="21" y="0"/>
                    <a:pt x="0" y="5"/>
                    <a:pt x="0" y="24"/>
                  </a:cubicBezTo>
                  <a:close/>
                </a:path>
              </a:pathLst>
            </a:custGeom>
            <a:solidFill>
              <a:srgbClr val="B49A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0" name="Freeform 28"/>
            <p:cNvSpPr/>
            <p:nvPr userDrawn="1"/>
          </p:nvSpPr>
          <p:spPr bwMode="auto">
            <a:xfrm>
              <a:off x="7239000" y="2009775"/>
              <a:ext cx="377825" cy="1433513"/>
            </a:xfrm>
            <a:custGeom>
              <a:avLst/>
              <a:gdLst>
                <a:gd name="T0" fmla="*/ 236 w 238"/>
                <a:gd name="T1" fmla="*/ 97 h 903"/>
                <a:gd name="T2" fmla="*/ 238 w 238"/>
                <a:gd name="T3" fmla="*/ 806 h 903"/>
                <a:gd name="T4" fmla="*/ 2 w 238"/>
                <a:gd name="T5" fmla="*/ 903 h 903"/>
                <a:gd name="T6" fmla="*/ 0 w 238"/>
                <a:gd name="T7" fmla="*/ 0 h 903"/>
                <a:gd name="T8" fmla="*/ 236 w 238"/>
                <a:gd name="T9" fmla="*/ 97 h 903"/>
              </a:gdLst>
              <a:ahLst/>
              <a:cxnLst>
                <a:cxn ang="0">
                  <a:pos x="T0" y="T1"/>
                </a:cxn>
                <a:cxn ang="0">
                  <a:pos x="T2" y="T3"/>
                </a:cxn>
                <a:cxn ang="0">
                  <a:pos x="T4" y="T5"/>
                </a:cxn>
                <a:cxn ang="0">
                  <a:pos x="T6" y="T7"/>
                </a:cxn>
                <a:cxn ang="0">
                  <a:pos x="T8" y="T9"/>
                </a:cxn>
              </a:cxnLst>
              <a:rect l="0" t="0" r="r" b="b"/>
              <a:pathLst>
                <a:path w="238" h="903">
                  <a:moveTo>
                    <a:pt x="236" y="97"/>
                  </a:moveTo>
                  <a:lnTo>
                    <a:pt x="238" y="806"/>
                  </a:lnTo>
                  <a:lnTo>
                    <a:pt x="2" y="903"/>
                  </a:lnTo>
                  <a:lnTo>
                    <a:pt x="0" y="0"/>
                  </a:lnTo>
                  <a:lnTo>
                    <a:pt x="236" y="97"/>
                  </a:lnTo>
                  <a:close/>
                </a:path>
              </a:pathLst>
            </a:custGeom>
            <a:solidFill>
              <a:srgbClr val="CB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1" name="Freeform 29"/>
            <p:cNvSpPr/>
            <p:nvPr userDrawn="1"/>
          </p:nvSpPr>
          <p:spPr bwMode="auto">
            <a:xfrm>
              <a:off x="7239000" y="2009775"/>
              <a:ext cx="17463" cy="1433513"/>
            </a:xfrm>
            <a:custGeom>
              <a:avLst/>
              <a:gdLst>
                <a:gd name="T0" fmla="*/ 10 w 11"/>
                <a:gd name="T1" fmla="*/ 4 h 903"/>
                <a:gd name="T2" fmla="*/ 11 w 11"/>
                <a:gd name="T3" fmla="*/ 899 h 903"/>
                <a:gd name="T4" fmla="*/ 2 w 11"/>
                <a:gd name="T5" fmla="*/ 903 h 903"/>
                <a:gd name="T6" fmla="*/ 0 w 11"/>
                <a:gd name="T7" fmla="*/ 0 h 903"/>
                <a:gd name="T8" fmla="*/ 10 w 11"/>
                <a:gd name="T9" fmla="*/ 4 h 903"/>
              </a:gdLst>
              <a:ahLst/>
              <a:cxnLst>
                <a:cxn ang="0">
                  <a:pos x="T0" y="T1"/>
                </a:cxn>
                <a:cxn ang="0">
                  <a:pos x="T2" y="T3"/>
                </a:cxn>
                <a:cxn ang="0">
                  <a:pos x="T4" y="T5"/>
                </a:cxn>
                <a:cxn ang="0">
                  <a:pos x="T6" y="T7"/>
                </a:cxn>
                <a:cxn ang="0">
                  <a:pos x="T8" y="T9"/>
                </a:cxn>
              </a:cxnLst>
              <a:rect l="0" t="0" r="r" b="b"/>
              <a:pathLst>
                <a:path w="11" h="903">
                  <a:moveTo>
                    <a:pt x="10" y="4"/>
                  </a:moveTo>
                  <a:lnTo>
                    <a:pt x="11" y="899"/>
                  </a:lnTo>
                  <a:lnTo>
                    <a:pt x="2" y="903"/>
                  </a:lnTo>
                  <a:lnTo>
                    <a:pt x="0" y="0"/>
                  </a:lnTo>
                  <a:lnTo>
                    <a:pt x="10" y="4"/>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2" name="Freeform 30"/>
            <p:cNvSpPr/>
            <p:nvPr userDrawn="1"/>
          </p:nvSpPr>
          <p:spPr bwMode="auto">
            <a:xfrm>
              <a:off x="7264400" y="2967038"/>
              <a:ext cx="317500" cy="412750"/>
            </a:xfrm>
            <a:custGeom>
              <a:avLst/>
              <a:gdLst>
                <a:gd name="T0" fmla="*/ 200 w 200"/>
                <a:gd name="T1" fmla="*/ 0 h 260"/>
                <a:gd name="T2" fmla="*/ 200 w 200"/>
                <a:gd name="T3" fmla="*/ 184 h 260"/>
                <a:gd name="T4" fmla="*/ 0 w 200"/>
                <a:gd name="T5" fmla="*/ 260 h 260"/>
                <a:gd name="T6" fmla="*/ 0 w 200"/>
                <a:gd name="T7" fmla="*/ 35 h 260"/>
                <a:gd name="T8" fmla="*/ 200 w 200"/>
                <a:gd name="T9" fmla="*/ 0 h 260"/>
              </a:gdLst>
              <a:ahLst/>
              <a:cxnLst>
                <a:cxn ang="0">
                  <a:pos x="T0" y="T1"/>
                </a:cxn>
                <a:cxn ang="0">
                  <a:pos x="T2" y="T3"/>
                </a:cxn>
                <a:cxn ang="0">
                  <a:pos x="T4" y="T5"/>
                </a:cxn>
                <a:cxn ang="0">
                  <a:pos x="T6" y="T7"/>
                </a:cxn>
                <a:cxn ang="0">
                  <a:pos x="T8" y="T9"/>
                </a:cxn>
              </a:cxnLst>
              <a:rect l="0" t="0" r="r" b="b"/>
              <a:pathLst>
                <a:path w="200" h="260">
                  <a:moveTo>
                    <a:pt x="200" y="0"/>
                  </a:moveTo>
                  <a:lnTo>
                    <a:pt x="200" y="184"/>
                  </a:lnTo>
                  <a:lnTo>
                    <a:pt x="0" y="260"/>
                  </a:lnTo>
                  <a:lnTo>
                    <a:pt x="0" y="35"/>
                  </a:lnTo>
                  <a:lnTo>
                    <a:pt x="20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3" name="Freeform 31"/>
            <p:cNvSpPr/>
            <p:nvPr userDrawn="1"/>
          </p:nvSpPr>
          <p:spPr bwMode="auto">
            <a:xfrm>
              <a:off x="7265988" y="2609850"/>
              <a:ext cx="106363" cy="325438"/>
            </a:xfrm>
            <a:custGeom>
              <a:avLst/>
              <a:gdLst>
                <a:gd name="T0" fmla="*/ 66 w 67"/>
                <a:gd name="T1" fmla="*/ 4 h 205"/>
                <a:gd name="T2" fmla="*/ 67 w 67"/>
                <a:gd name="T3" fmla="*/ 197 h 205"/>
                <a:gd name="T4" fmla="*/ 1 w 67"/>
                <a:gd name="T5" fmla="*/ 205 h 205"/>
                <a:gd name="T6" fmla="*/ 0 w 67"/>
                <a:gd name="T7" fmla="*/ 0 h 205"/>
                <a:gd name="T8" fmla="*/ 66 w 67"/>
                <a:gd name="T9" fmla="*/ 4 h 205"/>
              </a:gdLst>
              <a:ahLst/>
              <a:cxnLst>
                <a:cxn ang="0">
                  <a:pos x="T0" y="T1"/>
                </a:cxn>
                <a:cxn ang="0">
                  <a:pos x="T2" y="T3"/>
                </a:cxn>
                <a:cxn ang="0">
                  <a:pos x="T4" y="T5"/>
                </a:cxn>
                <a:cxn ang="0">
                  <a:pos x="T6" y="T7"/>
                </a:cxn>
                <a:cxn ang="0">
                  <a:pos x="T8" y="T9"/>
                </a:cxn>
              </a:cxnLst>
              <a:rect l="0" t="0" r="r" b="b"/>
              <a:pathLst>
                <a:path w="67" h="205">
                  <a:moveTo>
                    <a:pt x="66" y="4"/>
                  </a:moveTo>
                  <a:lnTo>
                    <a:pt x="67" y="197"/>
                  </a:lnTo>
                  <a:lnTo>
                    <a:pt x="1" y="205"/>
                  </a:lnTo>
                  <a:lnTo>
                    <a:pt x="0" y="0"/>
                  </a:lnTo>
                  <a:lnTo>
                    <a:pt x="66" y="4"/>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4" name="Freeform 32"/>
            <p:cNvSpPr/>
            <p:nvPr userDrawn="1"/>
          </p:nvSpPr>
          <p:spPr bwMode="auto">
            <a:xfrm>
              <a:off x="7265988" y="2232025"/>
              <a:ext cx="104775" cy="363538"/>
            </a:xfrm>
            <a:custGeom>
              <a:avLst/>
              <a:gdLst>
                <a:gd name="T0" fmla="*/ 65 w 66"/>
                <a:gd name="T1" fmla="*/ 14 h 229"/>
                <a:gd name="T2" fmla="*/ 66 w 66"/>
                <a:gd name="T3" fmla="*/ 229 h 229"/>
                <a:gd name="T4" fmla="*/ 0 w 66"/>
                <a:gd name="T5" fmla="*/ 225 h 229"/>
                <a:gd name="T6" fmla="*/ 0 w 66"/>
                <a:gd name="T7" fmla="*/ 0 h 229"/>
                <a:gd name="T8" fmla="*/ 65 w 66"/>
                <a:gd name="T9" fmla="*/ 14 h 229"/>
              </a:gdLst>
              <a:ahLst/>
              <a:cxnLst>
                <a:cxn ang="0">
                  <a:pos x="T0" y="T1"/>
                </a:cxn>
                <a:cxn ang="0">
                  <a:pos x="T2" y="T3"/>
                </a:cxn>
                <a:cxn ang="0">
                  <a:pos x="T4" y="T5"/>
                </a:cxn>
                <a:cxn ang="0">
                  <a:pos x="T6" y="T7"/>
                </a:cxn>
                <a:cxn ang="0">
                  <a:pos x="T8" y="T9"/>
                </a:cxn>
              </a:cxnLst>
              <a:rect l="0" t="0" r="r" b="b"/>
              <a:pathLst>
                <a:path w="66" h="229">
                  <a:moveTo>
                    <a:pt x="65" y="14"/>
                  </a:moveTo>
                  <a:lnTo>
                    <a:pt x="66" y="229"/>
                  </a:lnTo>
                  <a:lnTo>
                    <a:pt x="0" y="225"/>
                  </a:lnTo>
                  <a:lnTo>
                    <a:pt x="0" y="0"/>
                  </a:lnTo>
                  <a:lnTo>
                    <a:pt x="65" y="14"/>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5" name="Freeform 33"/>
            <p:cNvSpPr/>
            <p:nvPr userDrawn="1"/>
          </p:nvSpPr>
          <p:spPr bwMode="auto">
            <a:xfrm>
              <a:off x="7388225" y="2620963"/>
              <a:ext cx="93663" cy="300038"/>
            </a:xfrm>
            <a:custGeom>
              <a:avLst/>
              <a:gdLst>
                <a:gd name="T0" fmla="*/ 58 w 59"/>
                <a:gd name="T1" fmla="*/ 3 h 189"/>
                <a:gd name="T2" fmla="*/ 59 w 59"/>
                <a:gd name="T3" fmla="*/ 181 h 189"/>
                <a:gd name="T4" fmla="*/ 0 w 59"/>
                <a:gd name="T5" fmla="*/ 189 h 189"/>
                <a:gd name="T6" fmla="*/ 0 w 59"/>
                <a:gd name="T7" fmla="*/ 0 h 189"/>
                <a:gd name="T8" fmla="*/ 58 w 59"/>
                <a:gd name="T9" fmla="*/ 3 h 189"/>
              </a:gdLst>
              <a:ahLst/>
              <a:cxnLst>
                <a:cxn ang="0">
                  <a:pos x="T0" y="T1"/>
                </a:cxn>
                <a:cxn ang="0">
                  <a:pos x="T2" y="T3"/>
                </a:cxn>
                <a:cxn ang="0">
                  <a:pos x="T4" y="T5"/>
                </a:cxn>
                <a:cxn ang="0">
                  <a:pos x="T6" y="T7"/>
                </a:cxn>
                <a:cxn ang="0">
                  <a:pos x="T8" y="T9"/>
                </a:cxn>
              </a:cxnLst>
              <a:rect l="0" t="0" r="r" b="b"/>
              <a:pathLst>
                <a:path w="59" h="189">
                  <a:moveTo>
                    <a:pt x="58" y="3"/>
                  </a:moveTo>
                  <a:lnTo>
                    <a:pt x="59" y="181"/>
                  </a:lnTo>
                  <a:lnTo>
                    <a:pt x="0" y="189"/>
                  </a:lnTo>
                  <a:lnTo>
                    <a:pt x="0" y="0"/>
                  </a:lnTo>
                  <a:lnTo>
                    <a:pt x="58" y="3"/>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6" name="Freeform 34"/>
            <p:cNvSpPr/>
            <p:nvPr userDrawn="1"/>
          </p:nvSpPr>
          <p:spPr bwMode="auto">
            <a:xfrm>
              <a:off x="7243763" y="3797300"/>
              <a:ext cx="193675" cy="352425"/>
            </a:xfrm>
            <a:custGeom>
              <a:avLst/>
              <a:gdLst>
                <a:gd name="T0" fmla="*/ 0 w 122"/>
                <a:gd name="T1" fmla="*/ 222 h 222"/>
                <a:gd name="T2" fmla="*/ 122 w 122"/>
                <a:gd name="T3" fmla="*/ 165 h 222"/>
                <a:gd name="T4" fmla="*/ 122 w 122"/>
                <a:gd name="T5" fmla="*/ 0 h 222"/>
                <a:gd name="T6" fmla="*/ 0 w 122"/>
                <a:gd name="T7" fmla="*/ 39 h 222"/>
                <a:gd name="T8" fmla="*/ 0 w 122"/>
                <a:gd name="T9" fmla="*/ 222 h 222"/>
              </a:gdLst>
              <a:ahLst/>
              <a:cxnLst>
                <a:cxn ang="0">
                  <a:pos x="T0" y="T1"/>
                </a:cxn>
                <a:cxn ang="0">
                  <a:pos x="T2" y="T3"/>
                </a:cxn>
                <a:cxn ang="0">
                  <a:pos x="T4" y="T5"/>
                </a:cxn>
                <a:cxn ang="0">
                  <a:pos x="T6" y="T7"/>
                </a:cxn>
                <a:cxn ang="0">
                  <a:pos x="T8" y="T9"/>
                </a:cxn>
              </a:cxnLst>
              <a:rect l="0" t="0" r="r" b="b"/>
              <a:pathLst>
                <a:path w="122" h="222">
                  <a:moveTo>
                    <a:pt x="0" y="222"/>
                  </a:moveTo>
                  <a:lnTo>
                    <a:pt x="122" y="165"/>
                  </a:lnTo>
                  <a:lnTo>
                    <a:pt x="122" y="0"/>
                  </a:lnTo>
                  <a:lnTo>
                    <a:pt x="0" y="39"/>
                  </a:lnTo>
                  <a:lnTo>
                    <a:pt x="0" y="222"/>
                  </a:lnTo>
                  <a:close/>
                </a:path>
              </a:pathLst>
            </a:custGeom>
            <a:solidFill>
              <a:srgbClr val="CB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7" name="Freeform 35"/>
            <p:cNvSpPr/>
            <p:nvPr userDrawn="1"/>
          </p:nvSpPr>
          <p:spPr bwMode="auto">
            <a:xfrm>
              <a:off x="7853363" y="3817938"/>
              <a:ext cx="52388" cy="109538"/>
            </a:xfrm>
            <a:custGeom>
              <a:avLst/>
              <a:gdLst>
                <a:gd name="T0" fmla="*/ 28 w 33"/>
                <a:gd name="T1" fmla="*/ 0 h 69"/>
                <a:gd name="T2" fmla="*/ 33 w 33"/>
                <a:gd name="T3" fmla="*/ 9 h 69"/>
                <a:gd name="T4" fmla="*/ 33 w 33"/>
                <a:gd name="T5" fmla="*/ 60 h 69"/>
                <a:gd name="T6" fmla="*/ 28 w 33"/>
                <a:gd name="T7" fmla="*/ 68 h 69"/>
                <a:gd name="T8" fmla="*/ 4 w 33"/>
                <a:gd name="T9" fmla="*/ 68 h 69"/>
                <a:gd name="T10" fmla="*/ 0 w 33"/>
                <a:gd name="T11" fmla="*/ 60 h 69"/>
                <a:gd name="T12" fmla="*/ 0 w 33"/>
                <a:gd name="T13" fmla="*/ 9 h 69"/>
                <a:gd name="T14" fmla="*/ 4 w 33"/>
                <a:gd name="T15" fmla="*/ 0 h 69"/>
                <a:gd name="T16" fmla="*/ 28 w 3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9">
                  <a:moveTo>
                    <a:pt x="28" y="0"/>
                  </a:moveTo>
                  <a:cubicBezTo>
                    <a:pt x="31" y="0"/>
                    <a:pt x="33" y="4"/>
                    <a:pt x="33" y="9"/>
                  </a:cubicBezTo>
                  <a:cubicBezTo>
                    <a:pt x="33" y="60"/>
                    <a:pt x="33" y="60"/>
                    <a:pt x="33" y="60"/>
                  </a:cubicBezTo>
                  <a:cubicBezTo>
                    <a:pt x="33" y="64"/>
                    <a:pt x="31" y="68"/>
                    <a:pt x="28" y="68"/>
                  </a:cubicBezTo>
                  <a:cubicBezTo>
                    <a:pt x="4" y="68"/>
                    <a:pt x="4" y="68"/>
                    <a:pt x="4" y="68"/>
                  </a:cubicBezTo>
                  <a:cubicBezTo>
                    <a:pt x="2" y="69"/>
                    <a:pt x="0" y="65"/>
                    <a:pt x="0" y="60"/>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8" name="Freeform 36"/>
            <p:cNvSpPr/>
            <p:nvPr userDrawn="1"/>
          </p:nvSpPr>
          <p:spPr bwMode="auto">
            <a:xfrm>
              <a:off x="7851775" y="3686175"/>
              <a:ext cx="53975" cy="107950"/>
            </a:xfrm>
            <a:custGeom>
              <a:avLst/>
              <a:gdLst>
                <a:gd name="T0" fmla="*/ 29 w 34"/>
                <a:gd name="T1" fmla="*/ 0 h 68"/>
                <a:gd name="T2" fmla="*/ 33 w 34"/>
                <a:gd name="T3" fmla="*/ 8 h 68"/>
                <a:gd name="T4" fmla="*/ 34 w 34"/>
                <a:gd name="T5" fmla="*/ 59 h 68"/>
                <a:gd name="T6" fmla="*/ 29 w 34"/>
                <a:gd name="T7" fmla="*/ 68 h 68"/>
                <a:gd name="T8" fmla="*/ 5 w 34"/>
                <a:gd name="T9" fmla="*/ 68 h 68"/>
                <a:gd name="T10" fmla="*/ 1 w 34"/>
                <a:gd name="T11" fmla="*/ 59 h 68"/>
                <a:gd name="T12" fmla="*/ 0 w 34"/>
                <a:gd name="T13" fmla="*/ 9 h 68"/>
                <a:gd name="T14" fmla="*/ 5 w 34"/>
                <a:gd name="T15" fmla="*/ 0 h 68"/>
                <a:gd name="T16" fmla="*/ 29 w 3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8">
                  <a:moveTo>
                    <a:pt x="29" y="0"/>
                  </a:moveTo>
                  <a:cubicBezTo>
                    <a:pt x="31" y="0"/>
                    <a:pt x="33" y="4"/>
                    <a:pt x="33" y="8"/>
                  </a:cubicBezTo>
                  <a:cubicBezTo>
                    <a:pt x="34" y="59"/>
                    <a:pt x="34" y="59"/>
                    <a:pt x="34" y="59"/>
                  </a:cubicBezTo>
                  <a:cubicBezTo>
                    <a:pt x="34" y="64"/>
                    <a:pt x="32" y="68"/>
                    <a:pt x="29" y="68"/>
                  </a:cubicBezTo>
                  <a:cubicBezTo>
                    <a:pt x="5" y="68"/>
                    <a:pt x="5" y="68"/>
                    <a:pt x="5" y="68"/>
                  </a:cubicBezTo>
                  <a:cubicBezTo>
                    <a:pt x="3" y="68"/>
                    <a:pt x="1" y="64"/>
                    <a:pt x="1"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9" name="Freeform 37"/>
            <p:cNvSpPr/>
            <p:nvPr userDrawn="1"/>
          </p:nvSpPr>
          <p:spPr bwMode="auto">
            <a:xfrm>
              <a:off x="7851775" y="3552825"/>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59 h 68"/>
                <a:gd name="T12" fmla="*/ 0 w 33"/>
                <a:gd name="T13" fmla="*/ 9 h 68"/>
                <a:gd name="T14" fmla="*/ 5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1" y="68"/>
                    <a:pt x="29" y="68"/>
                  </a:cubicBezTo>
                  <a:cubicBezTo>
                    <a:pt x="5" y="68"/>
                    <a:pt x="5" y="68"/>
                    <a:pt x="5" y="68"/>
                  </a:cubicBezTo>
                  <a:cubicBezTo>
                    <a:pt x="2" y="68"/>
                    <a:pt x="0" y="64"/>
                    <a:pt x="0"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0" name="Freeform 38"/>
            <p:cNvSpPr/>
            <p:nvPr userDrawn="1"/>
          </p:nvSpPr>
          <p:spPr bwMode="auto">
            <a:xfrm>
              <a:off x="7851775" y="3419475"/>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60 h 68"/>
                <a:gd name="T12" fmla="*/ 0 w 33"/>
                <a:gd name="T13" fmla="*/ 9 h 68"/>
                <a:gd name="T14" fmla="*/ 4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1" y="68"/>
                    <a:pt x="29" y="68"/>
                  </a:cubicBezTo>
                  <a:cubicBezTo>
                    <a:pt x="5" y="68"/>
                    <a:pt x="5" y="68"/>
                    <a:pt x="5" y="68"/>
                  </a:cubicBezTo>
                  <a:cubicBezTo>
                    <a:pt x="2" y="68"/>
                    <a:pt x="0" y="64"/>
                    <a:pt x="0" y="60"/>
                  </a:cubicBezTo>
                  <a:cubicBezTo>
                    <a:pt x="0" y="9"/>
                    <a:pt x="0" y="9"/>
                    <a:pt x="0" y="9"/>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1" name="Freeform 39"/>
            <p:cNvSpPr/>
            <p:nvPr userDrawn="1"/>
          </p:nvSpPr>
          <p:spPr bwMode="auto">
            <a:xfrm>
              <a:off x="7851775" y="3287713"/>
              <a:ext cx="52388" cy="107950"/>
            </a:xfrm>
            <a:custGeom>
              <a:avLst/>
              <a:gdLst>
                <a:gd name="T0" fmla="*/ 29 w 33"/>
                <a:gd name="T1" fmla="*/ 0 h 68"/>
                <a:gd name="T2" fmla="*/ 33 w 33"/>
                <a:gd name="T3" fmla="*/ 8 h 68"/>
                <a:gd name="T4" fmla="*/ 33 w 33"/>
                <a:gd name="T5" fmla="*/ 59 h 68"/>
                <a:gd name="T6" fmla="*/ 29 w 33"/>
                <a:gd name="T7" fmla="*/ 68 h 68"/>
                <a:gd name="T8" fmla="*/ 4 w 33"/>
                <a:gd name="T9" fmla="*/ 68 h 68"/>
                <a:gd name="T10" fmla="*/ 0 w 33"/>
                <a:gd name="T11" fmla="*/ 59 h 68"/>
                <a:gd name="T12" fmla="*/ 0 w 33"/>
                <a:gd name="T13" fmla="*/ 8 h 68"/>
                <a:gd name="T14" fmla="*/ 4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3"/>
                    <a:pt x="33" y="8"/>
                  </a:cubicBezTo>
                  <a:cubicBezTo>
                    <a:pt x="33" y="59"/>
                    <a:pt x="33" y="59"/>
                    <a:pt x="33" y="59"/>
                  </a:cubicBezTo>
                  <a:cubicBezTo>
                    <a:pt x="33" y="64"/>
                    <a:pt x="31" y="68"/>
                    <a:pt x="29" y="68"/>
                  </a:cubicBezTo>
                  <a:cubicBezTo>
                    <a:pt x="4" y="68"/>
                    <a:pt x="4" y="68"/>
                    <a:pt x="4" y="68"/>
                  </a:cubicBezTo>
                  <a:cubicBezTo>
                    <a:pt x="2" y="68"/>
                    <a:pt x="0" y="64"/>
                    <a:pt x="0" y="59"/>
                  </a:cubicBezTo>
                  <a:cubicBezTo>
                    <a:pt x="0" y="8"/>
                    <a:pt x="0" y="8"/>
                    <a:pt x="0" y="8"/>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2" name="Freeform 40"/>
            <p:cNvSpPr/>
            <p:nvPr userDrawn="1"/>
          </p:nvSpPr>
          <p:spPr bwMode="auto">
            <a:xfrm>
              <a:off x="7851775" y="3154363"/>
              <a:ext cx="52388" cy="107950"/>
            </a:xfrm>
            <a:custGeom>
              <a:avLst/>
              <a:gdLst>
                <a:gd name="T0" fmla="*/ 28 w 33"/>
                <a:gd name="T1" fmla="*/ 0 h 68"/>
                <a:gd name="T2" fmla="*/ 33 w 33"/>
                <a:gd name="T3" fmla="*/ 9 h 68"/>
                <a:gd name="T4" fmla="*/ 33 w 33"/>
                <a:gd name="T5" fmla="*/ 59 h 68"/>
                <a:gd name="T6" fmla="*/ 29 w 33"/>
                <a:gd name="T7" fmla="*/ 68 h 68"/>
                <a:gd name="T8" fmla="*/ 4 w 33"/>
                <a:gd name="T9" fmla="*/ 68 h 68"/>
                <a:gd name="T10" fmla="*/ 0 w 33"/>
                <a:gd name="T11" fmla="*/ 59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59"/>
                    <a:pt x="33" y="59"/>
                    <a:pt x="33" y="59"/>
                  </a:cubicBezTo>
                  <a:cubicBezTo>
                    <a:pt x="33" y="64"/>
                    <a:pt x="31" y="68"/>
                    <a:pt x="29" y="68"/>
                  </a:cubicBezTo>
                  <a:cubicBezTo>
                    <a:pt x="4" y="68"/>
                    <a:pt x="4" y="68"/>
                    <a:pt x="4" y="68"/>
                  </a:cubicBezTo>
                  <a:cubicBezTo>
                    <a:pt x="2" y="68"/>
                    <a:pt x="0" y="64"/>
                    <a:pt x="0" y="59"/>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3" name="Freeform 41"/>
            <p:cNvSpPr/>
            <p:nvPr userDrawn="1"/>
          </p:nvSpPr>
          <p:spPr bwMode="auto">
            <a:xfrm>
              <a:off x="7851775" y="3021013"/>
              <a:ext cx="52388" cy="107950"/>
            </a:xfrm>
            <a:custGeom>
              <a:avLst/>
              <a:gdLst>
                <a:gd name="T0" fmla="*/ 28 w 33"/>
                <a:gd name="T1" fmla="*/ 0 h 68"/>
                <a:gd name="T2" fmla="*/ 33 w 33"/>
                <a:gd name="T3" fmla="*/ 9 h 68"/>
                <a:gd name="T4" fmla="*/ 33 w 33"/>
                <a:gd name="T5" fmla="*/ 59 h 68"/>
                <a:gd name="T6" fmla="*/ 28 w 33"/>
                <a:gd name="T7" fmla="*/ 68 h 68"/>
                <a:gd name="T8" fmla="*/ 4 w 33"/>
                <a:gd name="T9" fmla="*/ 68 h 68"/>
                <a:gd name="T10" fmla="*/ 0 w 33"/>
                <a:gd name="T11" fmla="*/ 59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59"/>
                    <a:pt x="33" y="59"/>
                    <a:pt x="33" y="59"/>
                  </a:cubicBezTo>
                  <a:cubicBezTo>
                    <a:pt x="33" y="64"/>
                    <a:pt x="31" y="68"/>
                    <a:pt x="28" y="68"/>
                  </a:cubicBezTo>
                  <a:cubicBezTo>
                    <a:pt x="4" y="68"/>
                    <a:pt x="4" y="68"/>
                    <a:pt x="4" y="68"/>
                  </a:cubicBezTo>
                  <a:cubicBezTo>
                    <a:pt x="2" y="68"/>
                    <a:pt x="0" y="64"/>
                    <a:pt x="0" y="59"/>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4" name="Freeform 42"/>
            <p:cNvSpPr/>
            <p:nvPr userDrawn="1"/>
          </p:nvSpPr>
          <p:spPr bwMode="auto">
            <a:xfrm>
              <a:off x="7851775" y="2887663"/>
              <a:ext cx="52388" cy="109538"/>
            </a:xfrm>
            <a:custGeom>
              <a:avLst/>
              <a:gdLst>
                <a:gd name="T0" fmla="*/ 28 w 33"/>
                <a:gd name="T1" fmla="*/ 0 h 69"/>
                <a:gd name="T2" fmla="*/ 32 w 33"/>
                <a:gd name="T3" fmla="*/ 9 h 69"/>
                <a:gd name="T4" fmla="*/ 33 w 33"/>
                <a:gd name="T5" fmla="*/ 60 h 69"/>
                <a:gd name="T6" fmla="*/ 28 w 33"/>
                <a:gd name="T7" fmla="*/ 69 h 69"/>
                <a:gd name="T8" fmla="*/ 4 w 33"/>
                <a:gd name="T9" fmla="*/ 69 h 69"/>
                <a:gd name="T10" fmla="*/ 0 w 33"/>
                <a:gd name="T11" fmla="*/ 60 h 69"/>
                <a:gd name="T12" fmla="*/ 0 w 33"/>
                <a:gd name="T13" fmla="*/ 9 h 69"/>
                <a:gd name="T14" fmla="*/ 4 w 33"/>
                <a:gd name="T15" fmla="*/ 0 h 69"/>
                <a:gd name="T16" fmla="*/ 28 w 3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9">
                  <a:moveTo>
                    <a:pt x="28" y="0"/>
                  </a:moveTo>
                  <a:cubicBezTo>
                    <a:pt x="31" y="0"/>
                    <a:pt x="32" y="4"/>
                    <a:pt x="32" y="9"/>
                  </a:cubicBezTo>
                  <a:cubicBezTo>
                    <a:pt x="33" y="60"/>
                    <a:pt x="33" y="60"/>
                    <a:pt x="33" y="60"/>
                  </a:cubicBezTo>
                  <a:cubicBezTo>
                    <a:pt x="33" y="65"/>
                    <a:pt x="31" y="69"/>
                    <a:pt x="28" y="69"/>
                  </a:cubicBezTo>
                  <a:cubicBezTo>
                    <a:pt x="4" y="69"/>
                    <a:pt x="4" y="69"/>
                    <a:pt x="4" y="69"/>
                  </a:cubicBezTo>
                  <a:cubicBezTo>
                    <a:pt x="2" y="69"/>
                    <a:pt x="0" y="65"/>
                    <a:pt x="0" y="60"/>
                  </a:cubicBezTo>
                  <a:cubicBezTo>
                    <a:pt x="0" y="9"/>
                    <a:pt x="0" y="9"/>
                    <a:pt x="0" y="9"/>
                  </a:cubicBezTo>
                  <a:cubicBezTo>
                    <a:pt x="0" y="4"/>
                    <a:pt x="1"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5" name="Freeform 43"/>
            <p:cNvSpPr/>
            <p:nvPr userDrawn="1"/>
          </p:nvSpPr>
          <p:spPr bwMode="auto">
            <a:xfrm>
              <a:off x="7850188" y="2755900"/>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59 h 68"/>
                <a:gd name="T12" fmla="*/ 0 w 33"/>
                <a:gd name="T13" fmla="*/ 9 h 68"/>
                <a:gd name="T14" fmla="*/ 5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2" y="68"/>
                    <a:pt x="29" y="68"/>
                  </a:cubicBezTo>
                  <a:cubicBezTo>
                    <a:pt x="5" y="68"/>
                    <a:pt x="5" y="68"/>
                    <a:pt x="5" y="68"/>
                  </a:cubicBezTo>
                  <a:cubicBezTo>
                    <a:pt x="2" y="68"/>
                    <a:pt x="0" y="64"/>
                    <a:pt x="0"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6" name="Freeform 44"/>
            <p:cNvSpPr/>
            <p:nvPr userDrawn="1"/>
          </p:nvSpPr>
          <p:spPr bwMode="auto">
            <a:xfrm>
              <a:off x="7850188" y="2622550"/>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59 h 68"/>
                <a:gd name="T12" fmla="*/ 0 w 33"/>
                <a:gd name="T13" fmla="*/ 9 h 68"/>
                <a:gd name="T14" fmla="*/ 5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1" y="68"/>
                    <a:pt x="29" y="68"/>
                  </a:cubicBezTo>
                  <a:cubicBezTo>
                    <a:pt x="5" y="68"/>
                    <a:pt x="5" y="68"/>
                    <a:pt x="5" y="68"/>
                  </a:cubicBezTo>
                  <a:cubicBezTo>
                    <a:pt x="2" y="68"/>
                    <a:pt x="0" y="64"/>
                    <a:pt x="0"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7" name="Freeform 45"/>
            <p:cNvSpPr/>
            <p:nvPr userDrawn="1"/>
          </p:nvSpPr>
          <p:spPr bwMode="auto">
            <a:xfrm>
              <a:off x="7850188" y="2489200"/>
              <a:ext cx="52388" cy="109538"/>
            </a:xfrm>
            <a:custGeom>
              <a:avLst/>
              <a:gdLst>
                <a:gd name="T0" fmla="*/ 29 w 33"/>
                <a:gd name="T1" fmla="*/ 0 h 69"/>
                <a:gd name="T2" fmla="*/ 33 w 33"/>
                <a:gd name="T3" fmla="*/ 9 h 69"/>
                <a:gd name="T4" fmla="*/ 33 w 33"/>
                <a:gd name="T5" fmla="*/ 60 h 69"/>
                <a:gd name="T6" fmla="*/ 29 w 33"/>
                <a:gd name="T7" fmla="*/ 68 h 69"/>
                <a:gd name="T8" fmla="*/ 4 w 33"/>
                <a:gd name="T9" fmla="*/ 69 h 69"/>
                <a:gd name="T10" fmla="*/ 0 w 33"/>
                <a:gd name="T11" fmla="*/ 60 h 69"/>
                <a:gd name="T12" fmla="*/ 0 w 33"/>
                <a:gd name="T13" fmla="*/ 9 h 69"/>
                <a:gd name="T14" fmla="*/ 4 w 33"/>
                <a:gd name="T15" fmla="*/ 0 h 69"/>
                <a:gd name="T16" fmla="*/ 29 w 3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9">
                  <a:moveTo>
                    <a:pt x="29" y="0"/>
                  </a:moveTo>
                  <a:cubicBezTo>
                    <a:pt x="31" y="0"/>
                    <a:pt x="33" y="4"/>
                    <a:pt x="33" y="9"/>
                  </a:cubicBezTo>
                  <a:cubicBezTo>
                    <a:pt x="33" y="60"/>
                    <a:pt x="33" y="60"/>
                    <a:pt x="33" y="60"/>
                  </a:cubicBezTo>
                  <a:cubicBezTo>
                    <a:pt x="33" y="64"/>
                    <a:pt x="31" y="68"/>
                    <a:pt x="29" y="68"/>
                  </a:cubicBezTo>
                  <a:cubicBezTo>
                    <a:pt x="4" y="69"/>
                    <a:pt x="4" y="69"/>
                    <a:pt x="4" y="69"/>
                  </a:cubicBezTo>
                  <a:cubicBezTo>
                    <a:pt x="2" y="69"/>
                    <a:pt x="0" y="65"/>
                    <a:pt x="0" y="60"/>
                  </a:cubicBezTo>
                  <a:cubicBezTo>
                    <a:pt x="0" y="9"/>
                    <a:pt x="0" y="9"/>
                    <a:pt x="0" y="9"/>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8" name="Freeform 46"/>
            <p:cNvSpPr/>
            <p:nvPr userDrawn="1"/>
          </p:nvSpPr>
          <p:spPr bwMode="auto">
            <a:xfrm>
              <a:off x="7850188" y="2357438"/>
              <a:ext cx="52388" cy="107950"/>
            </a:xfrm>
            <a:custGeom>
              <a:avLst/>
              <a:gdLst>
                <a:gd name="T0" fmla="*/ 29 w 33"/>
                <a:gd name="T1" fmla="*/ 0 h 68"/>
                <a:gd name="T2" fmla="*/ 33 w 33"/>
                <a:gd name="T3" fmla="*/ 8 h 68"/>
                <a:gd name="T4" fmla="*/ 33 w 33"/>
                <a:gd name="T5" fmla="*/ 59 h 68"/>
                <a:gd name="T6" fmla="*/ 29 w 33"/>
                <a:gd name="T7" fmla="*/ 68 h 68"/>
                <a:gd name="T8" fmla="*/ 4 w 33"/>
                <a:gd name="T9" fmla="*/ 68 h 68"/>
                <a:gd name="T10" fmla="*/ 0 w 33"/>
                <a:gd name="T11" fmla="*/ 59 h 68"/>
                <a:gd name="T12" fmla="*/ 0 w 33"/>
                <a:gd name="T13" fmla="*/ 9 h 68"/>
                <a:gd name="T14" fmla="*/ 4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8"/>
                  </a:cubicBezTo>
                  <a:cubicBezTo>
                    <a:pt x="33" y="59"/>
                    <a:pt x="33" y="59"/>
                    <a:pt x="33" y="59"/>
                  </a:cubicBezTo>
                  <a:cubicBezTo>
                    <a:pt x="33" y="64"/>
                    <a:pt x="31" y="68"/>
                    <a:pt x="29" y="68"/>
                  </a:cubicBezTo>
                  <a:cubicBezTo>
                    <a:pt x="4" y="68"/>
                    <a:pt x="4" y="68"/>
                    <a:pt x="4" y="68"/>
                  </a:cubicBezTo>
                  <a:cubicBezTo>
                    <a:pt x="2" y="68"/>
                    <a:pt x="0" y="64"/>
                    <a:pt x="0" y="59"/>
                  </a:cubicBezTo>
                  <a:cubicBezTo>
                    <a:pt x="0" y="9"/>
                    <a:pt x="0" y="9"/>
                    <a:pt x="0" y="9"/>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9" name="Freeform 47"/>
            <p:cNvSpPr/>
            <p:nvPr userDrawn="1"/>
          </p:nvSpPr>
          <p:spPr bwMode="auto">
            <a:xfrm>
              <a:off x="7850188" y="2224088"/>
              <a:ext cx="52388" cy="107950"/>
            </a:xfrm>
            <a:custGeom>
              <a:avLst/>
              <a:gdLst>
                <a:gd name="T0" fmla="*/ 28 w 33"/>
                <a:gd name="T1" fmla="*/ 0 h 68"/>
                <a:gd name="T2" fmla="*/ 33 w 33"/>
                <a:gd name="T3" fmla="*/ 9 h 68"/>
                <a:gd name="T4" fmla="*/ 33 w 33"/>
                <a:gd name="T5" fmla="*/ 59 h 68"/>
                <a:gd name="T6" fmla="*/ 29 w 33"/>
                <a:gd name="T7" fmla="*/ 68 h 68"/>
                <a:gd name="T8" fmla="*/ 4 w 33"/>
                <a:gd name="T9" fmla="*/ 68 h 68"/>
                <a:gd name="T10" fmla="*/ 0 w 33"/>
                <a:gd name="T11" fmla="*/ 59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59"/>
                    <a:pt x="33" y="59"/>
                    <a:pt x="33" y="59"/>
                  </a:cubicBezTo>
                  <a:cubicBezTo>
                    <a:pt x="33" y="64"/>
                    <a:pt x="31" y="68"/>
                    <a:pt x="29" y="68"/>
                  </a:cubicBezTo>
                  <a:cubicBezTo>
                    <a:pt x="4" y="68"/>
                    <a:pt x="4" y="68"/>
                    <a:pt x="4" y="68"/>
                  </a:cubicBezTo>
                  <a:cubicBezTo>
                    <a:pt x="2" y="68"/>
                    <a:pt x="0" y="64"/>
                    <a:pt x="0" y="59"/>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0" name="Freeform 48"/>
            <p:cNvSpPr/>
            <p:nvPr userDrawn="1"/>
          </p:nvSpPr>
          <p:spPr bwMode="auto">
            <a:xfrm>
              <a:off x="7850188" y="2090738"/>
              <a:ext cx="52388" cy="107950"/>
            </a:xfrm>
            <a:custGeom>
              <a:avLst/>
              <a:gdLst>
                <a:gd name="T0" fmla="*/ 28 w 33"/>
                <a:gd name="T1" fmla="*/ 0 h 68"/>
                <a:gd name="T2" fmla="*/ 33 w 33"/>
                <a:gd name="T3" fmla="*/ 9 h 68"/>
                <a:gd name="T4" fmla="*/ 33 w 33"/>
                <a:gd name="T5" fmla="*/ 60 h 68"/>
                <a:gd name="T6" fmla="*/ 28 w 33"/>
                <a:gd name="T7" fmla="*/ 68 h 68"/>
                <a:gd name="T8" fmla="*/ 4 w 33"/>
                <a:gd name="T9" fmla="*/ 68 h 68"/>
                <a:gd name="T10" fmla="*/ 0 w 33"/>
                <a:gd name="T11" fmla="*/ 60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60"/>
                    <a:pt x="33" y="60"/>
                    <a:pt x="33" y="60"/>
                  </a:cubicBezTo>
                  <a:cubicBezTo>
                    <a:pt x="33" y="64"/>
                    <a:pt x="31" y="68"/>
                    <a:pt x="28" y="68"/>
                  </a:cubicBezTo>
                  <a:cubicBezTo>
                    <a:pt x="4" y="68"/>
                    <a:pt x="4" y="68"/>
                    <a:pt x="4" y="68"/>
                  </a:cubicBezTo>
                  <a:cubicBezTo>
                    <a:pt x="2" y="68"/>
                    <a:pt x="0" y="64"/>
                    <a:pt x="0" y="60"/>
                  </a:cubicBezTo>
                  <a:cubicBezTo>
                    <a:pt x="0" y="9"/>
                    <a:pt x="0" y="9"/>
                    <a:pt x="0" y="9"/>
                  </a:cubicBezTo>
                  <a:cubicBezTo>
                    <a:pt x="0" y="4"/>
                    <a:pt x="1"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1" name="Freeform 49"/>
            <p:cNvSpPr/>
            <p:nvPr userDrawn="1"/>
          </p:nvSpPr>
          <p:spPr bwMode="auto">
            <a:xfrm>
              <a:off x="7927975" y="381793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2" name="Freeform 50"/>
            <p:cNvSpPr/>
            <p:nvPr userDrawn="1"/>
          </p:nvSpPr>
          <p:spPr bwMode="auto">
            <a:xfrm>
              <a:off x="7927975" y="3690938"/>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8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3"/>
                    <a:pt x="68" y="8"/>
                  </a:cubicBezTo>
                  <a:cubicBezTo>
                    <a:pt x="68" y="59"/>
                    <a:pt x="68" y="59"/>
                    <a:pt x="68" y="59"/>
                  </a:cubicBezTo>
                  <a:cubicBezTo>
                    <a:pt x="68" y="64"/>
                    <a:pt x="64" y="68"/>
                    <a:pt x="59" y="68"/>
                  </a:cubicBezTo>
                  <a:cubicBezTo>
                    <a:pt x="9" y="68"/>
                    <a:pt x="9" y="68"/>
                    <a:pt x="9" y="68"/>
                  </a:cubicBezTo>
                  <a:cubicBezTo>
                    <a:pt x="4" y="68"/>
                    <a:pt x="0" y="64"/>
                    <a:pt x="0" y="59"/>
                  </a:cubicBezTo>
                  <a:cubicBezTo>
                    <a:pt x="0" y="8"/>
                    <a:pt x="0" y="8"/>
                    <a:pt x="0" y="8"/>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3" name="Freeform 51"/>
            <p:cNvSpPr/>
            <p:nvPr userDrawn="1"/>
          </p:nvSpPr>
          <p:spPr bwMode="auto">
            <a:xfrm>
              <a:off x="7926388" y="3562350"/>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1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5" y="68"/>
                    <a:pt x="1" y="64"/>
                    <a:pt x="1"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4" name="Freeform 52"/>
            <p:cNvSpPr/>
            <p:nvPr userDrawn="1"/>
          </p:nvSpPr>
          <p:spPr bwMode="auto">
            <a:xfrm>
              <a:off x="7926388" y="3433763"/>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60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4"/>
                    <a:pt x="68" y="9"/>
                  </a:cubicBezTo>
                  <a:cubicBezTo>
                    <a:pt x="69" y="59"/>
                    <a:pt x="69" y="59"/>
                    <a:pt x="69" y="59"/>
                  </a:cubicBezTo>
                  <a:cubicBezTo>
                    <a:pt x="69" y="64"/>
                    <a:pt x="65" y="68"/>
                    <a:pt x="60" y="68"/>
                  </a:cubicBezTo>
                  <a:cubicBezTo>
                    <a:pt x="9" y="68"/>
                    <a:pt x="9" y="68"/>
                    <a:pt x="9" y="68"/>
                  </a:cubicBezTo>
                  <a:cubicBezTo>
                    <a:pt x="4" y="68"/>
                    <a:pt x="0" y="64"/>
                    <a:pt x="0"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5" name="Freeform 53"/>
            <p:cNvSpPr/>
            <p:nvPr userDrawn="1"/>
          </p:nvSpPr>
          <p:spPr bwMode="auto">
            <a:xfrm>
              <a:off x="7926388" y="3306763"/>
              <a:ext cx="107950" cy="107950"/>
            </a:xfrm>
            <a:custGeom>
              <a:avLst/>
              <a:gdLst>
                <a:gd name="T0" fmla="*/ 59 w 68"/>
                <a:gd name="T1" fmla="*/ 0 h 68"/>
                <a:gd name="T2" fmla="*/ 68 w 68"/>
                <a:gd name="T3" fmla="*/ 8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8"/>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6" name="Freeform 54"/>
            <p:cNvSpPr/>
            <p:nvPr userDrawn="1"/>
          </p:nvSpPr>
          <p:spPr bwMode="auto">
            <a:xfrm>
              <a:off x="7926388" y="31781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7" name="Freeform 55"/>
            <p:cNvSpPr/>
            <p:nvPr userDrawn="1"/>
          </p:nvSpPr>
          <p:spPr bwMode="auto">
            <a:xfrm>
              <a:off x="7926388" y="3049588"/>
              <a:ext cx="107950" cy="109538"/>
            </a:xfrm>
            <a:custGeom>
              <a:avLst/>
              <a:gdLst>
                <a:gd name="T0" fmla="*/ 59 w 68"/>
                <a:gd name="T1" fmla="*/ 0 h 69"/>
                <a:gd name="T2" fmla="*/ 68 w 68"/>
                <a:gd name="T3" fmla="*/ 9 h 69"/>
                <a:gd name="T4" fmla="*/ 68 w 68"/>
                <a:gd name="T5" fmla="*/ 60 h 69"/>
                <a:gd name="T6" fmla="*/ 59 w 68"/>
                <a:gd name="T7" fmla="*/ 68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4"/>
                    <a:pt x="64" y="68"/>
                    <a:pt x="59" y="68"/>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8" name="Freeform 56"/>
            <p:cNvSpPr/>
            <p:nvPr userDrawn="1"/>
          </p:nvSpPr>
          <p:spPr bwMode="auto">
            <a:xfrm>
              <a:off x="7926388" y="292258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9" name="Freeform 57"/>
            <p:cNvSpPr/>
            <p:nvPr userDrawn="1"/>
          </p:nvSpPr>
          <p:spPr bwMode="auto">
            <a:xfrm>
              <a:off x="7926388" y="2794000"/>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0" name="Freeform 58"/>
            <p:cNvSpPr/>
            <p:nvPr userDrawn="1"/>
          </p:nvSpPr>
          <p:spPr bwMode="auto">
            <a:xfrm>
              <a:off x="7924800" y="2665413"/>
              <a:ext cx="109538" cy="109538"/>
            </a:xfrm>
            <a:custGeom>
              <a:avLst/>
              <a:gdLst>
                <a:gd name="T0" fmla="*/ 60 w 69"/>
                <a:gd name="T1" fmla="*/ 0 h 69"/>
                <a:gd name="T2" fmla="*/ 69 w 69"/>
                <a:gd name="T3" fmla="*/ 9 h 69"/>
                <a:gd name="T4" fmla="*/ 69 w 69"/>
                <a:gd name="T5" fmla="*/ 60 h 69"/>
                <a:gd name="T6" fmla="*/ 60 w 69"/>
                <a:gd name="T7" fmla="*/ 68 h 69"/>
                <a:gd name="T8" fmla="*/ 9 w 69"/>
                <a:gd name="T9" fmla="*/ 69 h 69"/>
                <a:gd name="T10" fmla="*/ 1 w 69"/>
                <a:gd name="T11" fmla="*/ 60 h 69"/>
                <a:gd name="T12" fmla="*/ 0 w 69"/>
                <a:gd name="T13" fmla="*/ 9 h 69"/>
                <a:gd name="T14" fmla="*/ 9 w 69"/>
                <a:gd name="T15" fmla="*/ 0 h 69"/>
                <a:gd name="T16" fmla="*/ 60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60" y="0"/>
                  </a:moveTo>
                  <a:cubicBezTo>
                    <a:pt x="65" y="0"/>
                    <a:pt x="69" y="4"/>
                    <a:pt x="69" y="9"/>
                  </a:cubicBezTo>
                  <a:cubicBezTo>
                    <a:pt x="69" y="60"/>
                    <a:pt x="69" y="60"/>
                    <a:pt x="69" y="60"/>
                  </a:cubicBezTo>
                  <a:cubicBezTo>
                    <a:pt x="69" y="65"/>
                    <a:pt x="65" y="68"/>
                    <a:pt x="60" y="68"/>
                  </a:cubicBezTo>
                  <a:cubicBezTo>
                    <a:pt x="9" y="69"/>
                    <a:pt x="9" y="69"/>
                    <a:pt x="9" y="69"/>
                  </a:cubicBezTo>
                  <a:cubicBezTo>
                    <a:pt x="5" y="69"/>
                    <a:pt x="1" y="65"/>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1" name="Freeform 59"/>
            <p:cNvSpPr/>
            <p:nvPr userDrawn="1"/>
          </p:nvSpPr>
          <p:spPr bwMode="auto">
            <a:xfrm>
              <a:off x="7924800" y="2538413"/>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4"/>
                    <a:pt x="68" y="9"/>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2" name="Freeform 60"/>
            <p:cNvSpPr/>
            <p:nvPr userDrawn="1"/>
          </p:nvSpPr>
          <p:spPr bwMode="auto">
            <a:xfrm>
              <a:off x="7924800" y="2409825"/>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3" name="Freeform 61"/>
            <p:cNvSpPr/>
            <p:nvPr userDrawn="1"/>
          </p:nvSpPr>
          <p:spPr bwMode="auto">
            <a:xfrm>
              <a:off x="7924800" y="227806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4" name="Freeform 62"/>
            <p:cNvSpPr/>
            <p:nvPr userDrawn="1"/>
          </p:nvSpPr>
          <p:spPr bwMode="auto">
            <a:xfrm>
              <a:off x="8054975" y="3651250"/>
              <a:ext cx="107950" cy="109538"/>
            </a:xfrm>
            <a:custGeom>
              <a:avLst/>
              <a:gdLst>
                <a:gd name="T0" fmla="*/ 59 w 68"/>
                <a:gd name="T1" fmla="*/ 0 h 69"/>
                <a:gd name="T2" fmla="*/ 68 w 68"/>
                <a:gd name="T3" fmla="*/ 9 h 69"/>
                <a:gd name="T4" fmla="*/ 68 w 68"/>
                <a:gd name="T5" fmla="*/ 60 h 69"/>
                <a:gd name="T6" fmla="*/ 60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5" y="69"/>
                    <a:pt x="60" y="69"/>
                  </a:cubicBezTo>
                  <a:cubicBezTo>
                    <a:pt x="9" y="69"/>
                    <a:pt x="9" y="69"/>
                    <a:pt x="9" y="69"/>
                  </a:cubicBezTo>
                  <a:cubicBezTo>
                    <a:pt x="4" y="69"/>
                    <a:pt x="0" y="65"/>
                    <a:pt x="0" y="60"/>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5" name="Freeform 63"/>
            <p:cNvSpPr/>
            <p:nvPr userDrawn="1"/>
          </p:nvSpPr>
          <p:spPr bwMode="auto">
            <a:xfrm>
              <a:off x="8054975" y="3778250"/>
              <a:ext cx="109538" cy="147638"/>
            </a:xfrm>
            <a:custGeom>
              <a:avLst/>
              <a:gdLst>
                <a:gd name="T0" fmla="*/ 60 w 69"/>
                <a:gd name="T1" fmla="*/ 0 h 93"/>
                <a:gd name="T2" fmla="*/ 69 w 69"/>
                <a:gd name="T3" fmla="*/ 9 h 93"/>
                <a:gd name="T4" fmla="*/ 69 w 69"/>
                <a:gd name="T5" fmla="*/ 84 h 93"/>
                <a:gd name="T6" fmla="*/ 60 w 69"/>
                <a:gd name="T7" fmla="*/ 93 h 93"/>
                <a:gd name="T8" fmla="*/ 9 w 69"/>
                <a:gd name="T9" fmla="*/ 93 h 93"/>
                <a:gd name="T10" fmla="*/ 1 w 69"/>
                <a:gd name="T11" fmla="*/ 84 h 93"/>
                <a:gd name="T12" fmla="*/ 0 w 69"/>
                <a:gd name="T13" fmla="*/ 9 h 93"/>
                <a:gd name="T14" fmla="*/ 9 w 69"/>
                <a:gd name="T15" fmla="*/ 0 h 93"/>
                <a:gd name="T16" fmla="*/ 60 w 69"/>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3">
                  <a:moveTo>
                    <a:pt x="60" y="0"/>
                  </a:moveTo>
                  <a:cubicBezTo>
                    <a:pt x="65" y="0"/>
                    <a:pt x="69" y="4"/>
                    <a:pt x="69" y="9"/>
                  </a:cubicBezTo>
                  <a:cubicBezTo>
                    <a:pt x="69" y="84"/>
                    <a:pt x="69" y="84"/>
                    <a:pt x="69" y="84"/>
                  </a:cubicBezTo>
                  <a:cubicBezTo>
                    <a:pt x="69" y="89"/>
                    <a:pt x="65" y="93"/>
                    <a:pt x="60" y="93"/>
                  </a:cubicBezTo>
                  <a:cubicBezTo>
                    <a:pt x="9" y="93"/>
                    <a:pt x="9" y="93"/>
                    <a:pt x="9" y="93"/>
                  </a:cubicBezTo>
                  <a:cubicBezTo>
                    <a:pt x="5" y="93"/>
                    <a:pt x="1" y="89"/>
                    <a:pt x="1" y="84"/>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6" name="Freeform 64"/>
            <p:cNvSpPr/>
            <p:nvPr userDrawn="1"/>
          </p:nvSpPr>
          <p:spPr bwMode="auto">
            <a:xfrm>
              <a:off x="8443913" y="3609975"/>
              <a:ext cx="109538" cy="147638"/>
            </a:xfrm>
            <a:custGeom>
              <a:avLst/>
              <a:gdLst>
                <a:gd name="T0" fmla="*/ 60 w 69"/>
                <a:gd name="T1" fmla="*/ 0 h 93"/>
                <a:gd name="T2" fmla="*/ 69 w 69"/>
                <a:gd name="T3" fmla="*/ 9 h 93"/>
                <a:gd name="T4" fmla="*/ 69 w 69"/>
                <a:gd name="T5" fmla="*/ 84 h 93"/>
                <a:gd name="T6" fmla="*/ 60 w 69"/>
                <a:gd name="T7" fmla="*/ 93 h 93"/>
                <a:gd name="T8" fmla="*/ 10 w 69"/>
                <a:gd name="T9" fmla="*/ 93 h 93"/>
                <a:gd name="T10" fmla="*/ 1 w 69"/>
                <a:gd name="T11" fmla="*/ 84 h 93"/>
                <a:gd name="T12" fmla="*/ 1 w 69"/>
                <a:gd name="T13" fmla="*/ 9 h 93"/>
                <a:gd name="T14" fmla="*/ 9 w 69"/>
                <a:gd name="T15" fmla="*/ 0 h 93"/>
                <a:gd name="T16" fmla="*/ 60 w 69"/>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3">
                  <a:moveTo>
                    <a:pt x="60" y="0"/>
                  </a:moveTo>
                  <a:cubicBezTo>
                    <a:pt x="65" y="0"/>
                    <a:pt x="69" y="4"/>
                    <a:pt x="69" y="9"/>
                  </a:cubicBezTo>
                  <a:cubicBezTo>
                    <a:pt x="69" y="84"/>
                    <a:pt x="69" y="84"/>
                    <a:pt x="69" y="84"/>
                  </a:cubicBezTo>
                  <a:cubicBezTo>
                    <a:pt x="69" y="89"/>
                    <a:pt x="65" y="93"/>
                    <a:pt x="60" y="93"/>
                  </a:cubicBezTo>
                  <a:cubicBezTo>
                    <a:pt x="10" y="93"/>
                    <a:pt x="10" y="93"/>
                    <a:pt x="10" y="93"/>
                  </a:cubicBezTo>
                  <a:cubicBezTo>
                    <a:pt x="5" y="93"/>
                    <a:pt x="1" y="89"/>
                    <a:pt x="1" y="84"/>
                  </a:cubicBezTo>
                  <a:cubicBezTo>
                    <a:pt x="1" y="9"/>
                    <a:pt x="1" y="9"/>
                    <a:pt x="1"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7" name="Freeform 65"/>
            <p:cNvSpPr/>
            <p:nvPr userDrawn="1"/>
          </p:nvSpPr>
          <p:spPr bwMode="auto">
            <a:xfrm>
              <a:off x="8445500" y="3778250"/>
              <a:ext cx="107950" cy="147638"/>
            </a:xfrm>
            <a:custGeom>
              <a:avLst/>
              <a:gdLst>
                <a:gd name="T0" fmla="*/ 59 w 68"/>
                <a:gd name="T1" fmla="*/ 0 h 93"/>
                <a:gd name="T2" fmla="*/ 68 w 68"/>
                <a:gd name="T3" fmla="*/ 8 h 93"/>
                <a:gd name="T4" fmla="*/ 68 w 68"/>
                <a:gd name="T5" fmla="*/ 84 h 93"/>
                <a:gd name="T6" fmla="*/ 59 w 68"/>
                <a:gd name="T7" fmla="*/ 93 h 93"/>
                <a:gd name="T8" fmla="*/ 9 w 68"/>
                <a:gd name="T9" fmla="*/ 93 h 93"/>
                <a:gd name="T10" fmla="*/ 0 w 68"/>
                <a:gd name="T11" fmla="*/ 84 h 93"/>
                <a:gd name="T12" fmla="*/ 0 w 68"/>
                <a:gd name="T13" fmla="*/ 9 h 93"/>
                <a:gd name="T14" fmla="*/ 9 w 68"/>
                <a:gd name="T15" fmla="*/ 0 h 93"/>
                <a:gd name="T16" fmla="*/ 59 w 68"/>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3">
                  <a:moveTo>
                    <a:pt x="59" y="0"/>
                  </a:moveTo>
                  <a:cubicBezTo>
                    <a:pt x="64" y="0"/>
                    <a:pt x="68" y="4"/>
                    <a:pt x="68" y="8"/>
                  </a:cubicBezTo>
                  <a:cubicBezTo>
                    <a:pt x="68" y="84"/>
                    <a:pt x="68" y="84"/>
                    <a:pt x="68" y="84"/>
                  </a:cubicBezTo>
                  <a:cubicBezTo>
                    <a:pt x="68" y="89"/>
                    <a:pt x="64" y="93"/>
                    <a:pt x="59" y="93"/>
                  </a:cubicBezTo>
                  <a:cubicBezTo>
                    <a:pt x="9" y="93"/>
                    <a:pt x="9" y="93"/>
                    <a:pt x="9" y="93"/>
                  </a:cubicBezTo>
                  <a:cubicBezTo>
                    <a:pt x="4" y="93"/>
                    <a:pt x="0" y="89"/>
                    <a:pt x="0" y="84"/>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8" name="Freeform 66"/>
            <p:cNvSpPr/>
            <p:nvPr userDrawn="1"/>
          </p:nvSpPr>
          <p:spPr bwMode="auto">
            <a:xfrm>
              <a:off x="8443913" y="3441700"/>
              <a:ext cx="109538" cy="149225"/>
            </a:xfrm>
            <a:custGeom>
              <a:avLst/>
              <a:gdLst>
                <a:gd name="T0" fmla="*/ 60 w 69"/>
                <a:gd name="T1" fmla="*/ 0 h 94"/>
                <a:gd name="T2" fmla="*/ 68 w 69"/>
                <a:gd name="T3" fmla="*/ 9 h 94"/>
                <a:gd name="T4" fmla="*/ 69 w 69"/>
                <a:gd name="T5" fmla="*/ 85 h 94"/>
                <a:gd name="T6" fmla="*/ 60 w 69"/>
                <a:gd name="T7" fmla="*/ 93 h 94"/>
                <a:gd name="T8" fmla="*/ 9 w 69"/>
                <a:gd name="T9" fmla="*/ 93 h 94"/>
                <a:gd name="T10" fmla="*/ 0 w 69"/>
                <a:gd name="T11" fmla="*/ 85 h 94"/>
                <a:gd name="T12" fmla="*/ 0 w 69"/>
                <a:gd name="T13" fmla="*/ 9 h 94"/>
                <a:gd name="T14" fmla="*/ 9 w 69"/>
                <a:gd name="T15" fmla="*/ 0 h 94"/>
                <a:gd name="T16" fmla="*/ 60 w 69"/>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4">
                  <a:moveTo>
                    <a:pt x="60" y="0"/>
                  </a:moveTo>
                  <a:cubicBezTo>
                    <a:pt x="64" y="0"/>
                    <a:pt x="68" y="4"/>
                    <a:pt x="68" y="9"/>
                  </a:cubicBezTo>
                  <a:cubicBezTo>
                    <a:pt x="69" y="85"/>
                    <a:pt x="69" y="85"/>
                    <a:pt x="69" y="85"/>
                  </a:cubicBezTo>
                  <a:cubicBezTo>
                    <a:pt x="69" y="89"/>
                    <a:pt x="65" y="93"/>
                    <a:pt x="60" y="93"/>
                  </a:cubicBezTo>
                  <a:cubicBezTo>
                    <a:pt x="9" y="93"/>
                    <a:pt x="9" y="93"/>
                    <a:pt x="9" y="93"/>
                  </a:cubicBezTo>
                  <a:cubicBezTo>
                    <a:pt x="4" y="94"/>
                    <a:pt x="0" y="90"/>
                    <a:pt x="0" y="85"/>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9" name="Freeform 67"/>
            <p:cNvSpPr/>
            <p:nvPr userDrawn="1"/>
          </p:nvSpPr>
          <p:spPr bwMode="auto">
            <a:xfrm>
              <a:off x="8442325" y="2593975"/>
              <a:ext cx="109538" cy="828675"/>
            </a:xfrm>
            <a:custGeom>
              <a:avLst/>
              <a:gdLst>
                <a:gd name="T0" fmla="*/ 60 w 69"/>
                <a:gd name="T1" fmla="*/ 1 h 522"/>
                <a:gd name="T2" fmla="*/ 68 w 69"/>
                <a:gd name="T3" fmla="*/ 9 h 522"/>
                <a:gd name="T4" fmla="*/ 69 w 69"/>
                <a:gd name="T5" fmla="*/ 513 h 522"/>
                <a:gd name="T6" fmla="*/ 61 w 69"/>
                <a:gd name="T7" fmla="*/ 522 h 522"/>
                <a:gd name="T8" fmla="*/ 10 w 69"/>
                <a:gd name="T9" fmla="*/ 522 h 522"/>
                <a:gd name="T10" fmla="*/ 1 w 69"/>
                <a:gd name="T11" fmla="*/ 513 h 522"/>
                <a:gd name="T12" fmla="*/ 0 w 69"/>
                <a:gd name="T13" fmla="*/ 9 h 522"/>
                <a:gd name="T14" fmla="*/ 9 w 69"/>
                <a:gd name="T15" fmla="*/ 1 h 522"/>
                <a:gd name="T16" fmla="*/ 60 w 69"/>
                <a:gd name="T17"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22">
                  <a:moveTo>
                    <a:pt x="60" y="1"/>
                  </a:moveTo>
                  <a:cubicBezTo>
                    <a:pt x="64" y="0"/>
                    <a:pt x="68" y="4"/>
                    <a:pt x="68" y="9"/>
                  </a:cubicBezTo>
                  <a:cubicBezTo>
                    <a:pt x="69" y="513"/>
                    <a:pt x="69" y="513"/>
                    <a:pt x="69" y="513"/>
                  </a:cubicBezTo>
                  <a:cubicBezTo>
                    <a:pt x="69" y="518"/>
                    <a:pt x="65" y="522"/>
                    <a:pt x="61" y="522"/>
                  </a:cubicBezTo>
                  <a:cubicBezTo>
                    <a:pt x="10" y="522"/>
                    <a:pt x="10" y="522"/>
                    <a:pt x="10" y="522"/>
                  </a:cubicBezTo>
                  <a:cubicBezTo>
                    <a:pt x="5" y="522"/>
                    <a:pt x="1" y="518"/>
                    <a:pt x="1" y="513"/>
                  </a:cubicBezTo>
                  <a:cubicBezTo>
                    <a:pt x="0" y="9"/>
                    <a:pt x="0" y="9"/>
                    <a:pt x="0" y="9"/>
                  </a:cubicBezTo>
                  <a:cubicBezTo>
                    <a:pt x="0" y="5"/>
                    <a:pt x="4" y="1"/>
                    <a:pt x="9" y="1"/>
                  </a:cubicBezTo>
                  <a:lnTo>
                    <a:pt x="60" y="1"/>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0" name="Freeform 68"/>
            <p:cNvSpPr/>
            <p:nvPr userDrawn="1"/>
          </p:nvSpPr>
          <p:spPr bwMode="auto">
            <a:xfrm>
              <a:off x="8442325" y="2257425"/>
              <a:ext cx="107950" cy="147638"/>
            </a:xfrm>
            <a:custGeom>
              <a:avLst/>
              <a:gdLst>
                <a:gd name="T0" fmla="*/ 59 w 68"/>
                <a:gd name="T1" fmla="*/ 0 h 93"/>
                <a:gd name="T2" fmla="*/ 68 w 68"/>
                <a:gd name="T3" fmla="*/ 9 h 93"/>
                <a:gd name="T4" fmla="*/ 68 w 68"/>
                <a:gd name="T5" fmla="*/ 84 h 93"/>
                <a:gd name="T6" fmla="*/ 59 w 68"/>
                <a:gd name="T7" fmla="*/ 93 h 93"/>
                <a:gd name="T8" fmla="*/ 9 w 68"/>
                <a:gd name="T9" fmla="*/ 93 h 93"/>
                <a:gd name="T10" fmla="*/ 0 w 68"/>
                <a:gd name="T11" fmla="*/ 84 h 93"/>
                <a:gd name="T12" fmla="*/ 0 w 68"/>
                <a:gd name="T13" fmla="*/ 9 h 93"/>
                <a:gd name="T14" fmla="*/ 9 w 68"/>
                <a:gd name="T15" fmla="*/ 0 h 93"/>
                <a:gd name="T16" fmla="*/ 59 w 68"/>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3">
                  <a:moveTo>
                    <a:pt x="59" y="0"/>
                  </a:moveTo>
                  <a:cubicBezTo>
                    <a:pt x="64" y="0"/>
                    <a:pt x="68" y="4"/>
                    <a:pt x="68" y="9"/>
                  </a:cubicBezTo>
                  <a:cubicBezTo>
                    <a:pt x="68" y="84"/>
                    <a:pt x="68" y="84"/>
                    <a:pt x="68" y="84"/>
                  </a:cubicBezTo>
                  <a:cubicBezTo>
                    <a:pt x="68" y="89"/>
                    <a:pt x="64" y="93"/>
                    <a:pt x="59" y="93"/>
                  </a:cubicBezTo>
                  <a:cubicBezTo>
                    <a:pt x="9" y="93"/>
                    <a:pt x="9" y="93"/>
                    <a:pt x="9" y="93"/>
                  </a:cubicBezTo>
                  <a:cubicBezTo>
                    <a:pt x="4" y="93"/>
                    <a:pt x="0" y="89"/>
                    <a:pt x="0" y="84"/>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1" name="Freeform 69"/>
            <p:cNvSpPr/>
            <p:nvPr userDrawn="1"/>
          </p:nvSpPr>
          <p:spPr bwMode="auto">
            <a:xfrm>
              <a:off x="8442325" y="2425700"/>
              <a:ext cx="107950" cy="147638"/>
            </a:xfrm>
            <a:custGeom>
              <a:avLst/>
              <a:gdLst>
                <a:gd name="T0" fmla="*/ 59 w 68"/>
                <a:gd name="T1" fmla="*/ 0 h 93"/>
                <a:gd name="T2" fmla="*/ 68 w 68"/>
                <a:gd name="T3" fmla="*/ 9 h 93"/>
                <a:gd name="T4" fmla="*/ 68 w 68"/>
                <a:gd name="T5" fmla="*/ 84 h 93"/>
                <a:gd name="T6" fmla="*/ 60 w 68"/>
                <a:gd name="T7" fmla="*/ 93 h 93"/>
                <a:gd name="T8" fmla="*/ 9 w 68"/>
                <a:gd name="T9" fmla="*/ 93 h 93"/>
                <a:gd name="T10" fmla="*/ 0 w 68"/>
                <a:gd name="T11" fmla="*/ 84 h 93"/>
                <a:gd name="T12" fmla="*/ 0 w 68"/>
                <a:gd name="T13" fmla="*/ 9 h 93"/>
                <a:gd name="T14" fmla="*/ 9 w 68"/>
                <a:gd name="T15" fmla="*/ 0 h 93"/>
                <a:gd name="T16" fmla="*/ 59 w 68"/>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3">
                  <a:moveTo>
                    <a:pt x="59" y="0"/>
                  </a:moveTo>
                  <a:cubicBezTo>
                    <a:pt x="64" y="0"/>
                    <a:pt x="68" y="4"/>
                    <a:pt x="68" y="9"/>
                  </a:cubicBezTo>
                  <a:cubicBezTo>
                    <a:pt x="68" y="84"/>
                    <a:pt x="68" y="84"/>
                    <a:pt x="68" y="84"/>
                  </a:cubicBezTo>
                  <a:cubicBezTo>
                    <a:pt x="68" y="89"/>
                    <a:pt x="64" y="93"/>
                    <a:pt x="60" y="93"/>
                  </a:cubicBezTo>
                  <a:cubicBezTo>
                    <a:pt x="9" y="93"/>
                    <a:pt x="9" y="93"/>
                    <a:pt x="9" y="93"/>
                  </a:cubicBezTo>
                  <a:cubicBezTo>
                    <a:pt x="4" y="93"/>
                    <a:pt x="0" y="89"/>
                    <a:pt x="0" y="84"/>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2" name="Freeform 70"/>
            <p:cNvSpPr/>
            <p:nvPr userDrawn="1"/>
          </p:nvSpPr>
          <p:spPr bwMode="auto">
            <a:xfrm>
              <a:off x="8442325" y="2089150"/>
              <a:ext cx="107950" cy="149225"/>
            </a:xfrm>
            <a:custGeom>
              <a:avLst/>
              <a:gdLst>
                <a:gd name="T0" fmla="*/ 59 w 68"/>
                <a:gd name="T1" fmla="*/ 0 h 94"/>
                <a:gd name="T2" fmla="*/ 68 w 68"/>
                <a:gd name="T3" fmla="*/ 9 h 94"/>
                <a:gd name="T4" fmla="*/ 68 w 68"/>
                <a:gd name="T5" fmla="*/ 85 h 94"/>
                <a:gd name="T6" fmla="*/ 59 w 68"/>
                <a:gd name="T7" fmla="*/ 94 h 94"/>
                <a:gd name="T8" fmla="*/ 9 w 68"/>
                <a:gd name="T9" fmla="*/ 94 h 94"/>
                <a:gd name="T10" fmla="*/ 0 w 68"/>
                <a:gd name="T11" fmla="*/ 85 h 94"/>
                <a:gd name="T12" fmla="*/ 0 w 68"/>
                <a:gd name="T13" fmla="*/ 9 h 94"/>
                <a:gd name="T14" fmla="*/ 9 w 68"/>
                <a:gd name="T15" fmla="*/ 1 h 94"/>
                <a:gd name="T16" fmla="*/ 59 w 68"/>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4">
                  <a:moveTo>
                    <a:pt x="59" y="0"/>
                  </a:moveTo>
                  <a:cubicBezTo>
                    <a:pt x="64" y="0"/>
                    <a:pt x="68" y="4"/>
                    <a:pt x="68" y="9"/>
                  </a:cubicBezTo>
                  <a:cubicBezTo>
                    <a:pt x="68" y="85"/>
                    <a:pt x="68" y="85"/>
                    <a:pt x="68" y="85"/>
                  </a:cubicBezTo>
                  <a:cubicBezTo>
                    <a:pt x="68" y="90"/>
                    <a:pt x="64" y="94"/>
                    <a:pt x="59" y="94"/>
                  </a:cubicBezTo>
                  <a:cubicBezTo>
                    <a:pt x="9" y="94"/>
                    <a:pt x="9" y="94"/>
                    <a:pt x="9" y="94"/>
                  </a:cubicBezTo>
                  <a:cubicBezTo>
                    <a:pt x="4" y="94"/>
                    <a:pt x="0" y="90"/>
                    <a:pt x="0" y="85"/>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3" name="Freeform 71"/>
            <p:cNvSpPr/>
            <p:nvPr userDrawn="1"/>
          </p:nvSpPr>
          <p:spPr bwMode="auto">
            <a:xfrm>
              <a:off x="8189913" y="3743325"/>
              <a:ext cx="109538" cy="182563"/>
            </a:xfrm>
            <a:custGeom>
              <a:avLst/>
              <a:gdLst>
                <a:gd name="T0" fmla="*/ 60 w 69"/>
                <a:gd name="T1" fmla="*/ 0 h 115"/>
                <a:gd name="T2" fmla="*/ 69 w 69"/>
                <a:gd name="T3" fmla="*/ 9 h 115"/>
                <a:gd name="T4" fmla="*/ 69 w 69"/>
                <a:gd name="T5" fmla="*/ 107 h 115"/>
                <a:gd name="T6" fmla="*/ 60 w 69"/>
                <a:gd name="T7" fmla="*/ 115 h 115"/>
                <a:gd name="T8" fmla="*/ 10 w 69"/>
                <a:gd name="T9" fmla="*/ 115 h 115"/>
                <a:gd name="T10" fmla="*/ 1 w 69"/>
                <a:gd name="T11" fmla="*/ 107 h 115"/>
                <a:gd name="T12" fmla="*/ 1 w 69"/>
                <a:gd name="T13" fmla="*/ 9 h 115"/>
                <a:gd name="T14" fmla="*/ 9 w 69"/>
                <a:gd name="T15" fmla="*/ 0 h 115"/>
                <a:gd name="T16" fmla="*/ 60 w 69"/>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5">
                  <a:moveTo>
                    <a:pt x="60" y="0"/>
                  </a:moveTo>
                  <a:cubicBezTo>
                    <a:pt x="65" y="0"/>
                    <a:pt x="69" y="4"/>
                    <a:pt x="69" y="9"/>
                  </a:cubicBezTo>
                  <a:cubicBezTo>
                    <a:pt x="69" y="107"/>
                    <a:pt x="69" y="107"/>
                    <a:pt x="69" y="107"/>
                  </a:cubicBezTo>
                  <a:cubicBezTo>
                    <a:pt x="69" y="111"/>
                    <a:pt x="65" y="115"/>
                    <a:pt x="60" y="115"/>
                  </a:cubicBezTo>
                  <a:cubicBezTo>
                    <a:pt x="10" y="115"/>
                    <a:pt x="10" y="115"/>
                    <a:pt x="10" y="115"/>
                  </a:cubicBezTo>
                  <a:cubicBezTo>
                    <a:pt x="5" y="115"/>
                    <a:pt x="1" y="111"/>
                    <a:pt x="1" y="107"/>
                  </a:cubicBezTo>
                  <a:cubicBezTo>
                    <a:pt x="1" y="9"/>
                    <a:pt x="1" y="9"/>
                    <a:pt x="1"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4" name="Freeform 72"/>
            <p:cNvSpPr/>
            <p:nvPr userDrawn="1"/>
          </p:nvSpPr>
          <p:spPr bwMode="auto">
            <a:xfrm>
              <a:off x="8054975" y="3524250"/>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5" name="Freeform 73"/>
            <p:cNvSpPr/>
            <p:nvPr userDrawn="1"/>
          </p:nvSpPr>
          <p:spPr bwMode="auto">
            <a:xfrm>
              <a:off x="8054975" y="339566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6" name="Freeform 74"/>
            <p:cNvSpPr/>
            <p:nvPr userDrawn="1"/>
          </p:nvSpPr>
          <p:spPr bwMode="auto">
            <a:xfrm>
              <a:off x="8054975" y="3268663"/>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3"/>
                    <a:pt x="68" y="8"/>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7" name="Freeform 75"/>
            <p:cNvSpPr/>
            <p:nvPr userDrawn="1"/>
          </p:nvSpPr>
          <p:spPr bwMode="auto">
            <a:xfrm>
              <a:off x="8054975" y="31400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8" name="Freeform 76"/>
            <p:cNvSpPr/>
            <p:nvPr userDrawn="1"/>
          </p:nvSpPr>
          <p:spPr bwMode="auto">
            <a:xfrm>
              <a:off x="8053388" y="3011488"/>
              <a:ext cx="109538" cy="109538"/>
            </a:xfrm>
            <a:custGeom>
              <a:avLst/>
              <a:gdLst>
                <a:gd name="T0" fmla="*/ 60 w 69"/>
                <a:gd name="T1" fmla="*/ 0 h 69"/>
                <a:gd name="T2" fmla="*/ 69 w 69"/>
                <a:gd name="T3" fmla="*/ 9 h 69"/>
                <a:gd name="T4" fmla="*/ 69 w 69"/>
                <a:gd name="T5" fmla="*/ 60 h 69"/>
                <a:gd name="T6" fmla="*/ 60 w 69"/>
                <a:gd name="T7" fmla="*/ 68 h 69"/>
                <a:gd name="T8" fmla="*/ 9 w 69"/>
                <a:gd name="T9" fmla="*/ 69 h 69"/>
                <a:gd name="T10" fmla="*/ 1 w 69"/>
                <a:gd name="T11" fmla="*/ 60 h 69"/>
                <a:gd name="T12" fmla="*/ 0 w 69"/>
                <a:gd name="T13" fmla="*/ 9 h 69"/>
                <a:gd name="T14" fmla="*/ 9 w 69"/>
                <a:gd name="T15" fmla="*/ 0 h 69"/>
                <a:gd name="T16" fmla="*/ 60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60" y="0"/>
                  </a:moveTo>
                  <a:cubicBezTo>
                    <a:pt x="65" y="0"/>
                    <a:pt x="69" y="4"/>
                    <a:pt x="69" y="9"/>
                  </a:cubicBezTo>
                  <a:cubicBezTo>
                    <a:pt x="69" y="60"/>
                    <a:pt x="69" y="60"/>
                    <a:pt x="69" y="60"/>
                  </a:cubicBezTo>
                  <a:cubicBezTo>
                    <a:pt x="69" y="64"/>
                    <a:pt x="65" y="68"/>
                    <a:pt x="60" y="68"/>
                  </a:cubicBezTo>
                  <a:cubicBezTo>
                    <a:pt x="9" y="69"/>
                    <a:pt x="9" y="69"/>
                    <a:pt x="9" y="69"/>
                  </a:cubicBezTo>
                  <a:cubicBezTo>
                    <a:pt x="5" y="69"/>
                    <a:pt x="1" y="65"/>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9" name="Freeform 77"/>
            <p:cNvSpPr/>
            <p:nvPr userDrawn="1"/>
          </p:nvSpPr>
          <p:spPr bwMode="auto">
            <a:xfrm>
              <a:off x="8053388" y="2884488"/>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8" y="4"/>
                    <a:pt x="68" y="9"/>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0" name="Freeform 78"/>
            <p:cNvSpPr/>
            <p:nvPr userDrawn="1"/>
          </p:nvSpPr>
          <p:spPr bwMode="auto">
            <a:xfrm>
              <a:off x="8053388" y="2755900"/>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1" name="Freeform 79"/>
            <p:cNvSpPr/>
            <p:nvPr userDrawn="1"/>
          </p:nvSpPr>
          <p:spPr bwMode="auto">
            <a:xfrm>
              <a:off x="8053388" y="2627313"/>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4"/>
                    <a:pt x="64" y="69"/>
                    <a:pt x="59" y="69"/>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2" name="Freeform 80"/>
            <p:cNvSpPr/>
            <p:nvPr userDrawn="1"/>
          </p:nvSpPr>
          <p:spPr bwMode="auto">
            <a:xfrm>
              <a:off x="8053388" y="250031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3" name="Freeform 81"/>
            <p:cNvSpPr/>
            <p:nvPr userDrawn="1"/>
          </p:nvSpPr>
          <p:spPr bwMode="auto">
            <a:xfrm>
              <a:off x="8053388" y="237172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4" name="Freeform 82"/>
            <p:cNvSpPr/>
            <p:nvPr userDrawn="1"/>
          </p:nvSpPr>
          <p:spPr bwMode="auto">
            <a:xfrm>
              <a:off x="8053388" y="2243138"/>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8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9"/>
                    <a:pt x="59" y="69"/>
                  </a:cubicBezTo>
                  <a:cubicBezTo>
                    <a:pt x="9" y="69"/>
                    <a:pt x="9" y="69"/>
                    <a:pt x="9" y="69"/>
                  </a:cubicBezTo>
                  <a:cubicBezTo>
                    <a:pt x="4" y="69"/>
                    <a:pt x="0" y="65"/>
                    <a:pt x="0" y="60"/>
                  </a:cubicBezTo>
                  <a:cubicBezTo>
                    <a:pt x="0" y="9"/>
                    <a:pt x="0" y="9"/>
                    <a:pt x="0" y="9"/>
                  </a:cubicBezTo>
                  <a:cubicBezTo>
                    <a:pt x="0" y="4"/>
                    <a:pt x="4" y="1"/>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5" name="Freeform 83"/>
            <p:cNvSpPr/>
            <p:nvPr userDrawn="1"/>
          </p:nvSpPr>
          <p:spPr bwMode="auto">
            <a:xfrm>
              <a:off x="8186738" y="3611563"/>
              <a:ext cx="107950" cy="109538"/>
            </a:xfrm>
            <a:custGeom>
              <a:avLst/>
              <a:gdLst>
                <a:gd name="T0" fmla="*/ 59 w 68"/>
                <a:gd name="T1" fmla="*/ 0 h 69"/>
                <a:gd name="T2" fmla="*/ 68 w 68"/>
                <a:gd name="T3" fmla="*/ 9 h 69"/>
                <a:gd name="T4" fmla="*/ 68 w 68"/>
                <a:gd name="T5" fmla="*/ 60 h 69"/>
                <a:gd name="T6" fmla="*/ 59 w 68"/>
                <a:gd name="T7" fmla="*/ 68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8"/>
                    <a:pt x="59" y="68"/>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6" name="Freeform 84"/>
            <p:cNvSpPr/>
            <p:nvPr userDrawn="1"/>
          </p:nvSpPr>
          <p:spPr bwMode="auto">
            <a:xfrm>
              <a:off x="8186738" y="348456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7" name="Freeform 85"/>
            <p:cNvSpPr/>
            <p:nvPr userDrawn="1"/>
          </p:nvSpPr>
          <p:spPr bwMode="auto">
            <a:xfrm>
              <a:off x="8186738" y="33559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8" name="Freeform 86"/>
            <p:cNvSpPr/>
            <p:nvPr userDrawn="1"/>
          </p:nvSpPr>
          <p:spPr bwMode="auto">
            <a:xfrm>
              <a:off x="8186738" y="3227388"/>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9"/>
                    <a:pt x="59" y="69"/>
                  </a:cubicBezTo>
                  <a:cubicBezTo>
                    <a:pt x="9" y="69"/>
                    <a:pt x="9" y="69"/>
                    <a:pt x="9" y="69"/>
                  </a:cubicBezTo>
                  <a:cubicBezTo>
                    <a:pt x="4" y="69"/>
                    <a:pt x="0" y="65"/>
                    <a:pt x="0" y="60"/>
                  </a:cubicBezTo>
                  <a:cubicBezTo>
                    <a:pt x="0" y="9"/>
                    <a:pt x="0" y="9"/>
                    <a:pt x="0" y="9"/>
                  </a:cubicBezTo>
                  <a:cubicBezTo>
                    <a:pt x="0" y="4"/>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9" name="Freeform 87"/>
            <p:cNvSpPr/>
            <p:nvPr userDrawn="1"/>
          </p:nvSpPr>
          <p:spPr bwMode="auto">
            <a:xfrm>
              <a:off x="8185150" y="3100388"/>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1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5" y="68"/>
                    <a:pt x="1" y="64"/>
                    <a:pt x="1"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0" name="Freeform 88"/>
            <p:cNvSpPr/>
            <p:nvPr userDrawn="1"/>
          </p:nvSpPr>
          <p:spPr bwMode="auto">
            <a:xfrm>
              <a:off x="8185150" y="2971800"/>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60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4"/>
                    <a:pt x="68" y="9"/>
                  </a:cubicBezTo>
                  <a:cubicBezTo>
                    <a:pt x="69" y="59"/>
                    <a:pt x="69" y="59"/>
                    <a:pt x="69" y="59"/>
                  </a:cubicBezTo>
                  <a:cubicBezTo>
                    <a:pt x="69" y="64"/>
                    <a:pt x="65" y="68"/>
                    <a:pt x="60" y="68"/>
                  </a:cubicBezTo>
                  <a:cubicBezTo>
                    <a:pt x="9" y="68"/>
                    <a:pt x="9" y="68"/>
                    <a:pt x="9" y="68"/>
                  </a:cubicBezTo>
                  <a:cubicBezTo>
                    <a:pt x="4" y="68"/>
                    <a:pt x="0" y="64"/>
                    <a:pt x="0"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1" name="Freeform 89"/>
            <p:cNvSpPr/>
            <p:nvPr userDrawn="1"/>
          </p:nvSpPr>
          <p:spPr bwMode="auto">
            <a:xfrm>
              <a:off x="8185150" y="2843213"/>
              <a:ext cx="107950" cy="109538"/>
            </a:xfrm>
            <a:custGeom>
              <a:avLst/>
              <a:gdLst>
                <a:gd name="T0" fmla="*/ 59 w 68"/>
                <a:gd name="T1" fmla="*/ 0 h 69"/>
                <a:gd name="T2" fmla="*/ 68 w 68"/>
                <a:gd name="T3" fmla="*/ 9 h 69"/>
                <a:gd name="T4" fmla="*/ 68 w 68"/>
                <a:gd name="T5" fmla="*/ 60 h 69"/>
                <a:gd name="T6" fmla="*/ 60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1"/>
                    <a:pt x="68" y="4"/>
                    <a:pt x="68" y="9"/>
                  </a:cubicBezTo>
                  <a:cubicBezTo>
                    <a:pt x="68" y="60"/>
                    <a:pt x="68" y="60"/>
                    <a:pt x="68" y="60"/>
                  </a:cubicBezTo>
                  <a:cubicBezTo>
                    <a:pt x="68" y="65"/>
                    <a:pt x="64" y="69"/>
                    <a:pt x="60" y="69"/>
                  </a:cubicBezTo>
                  <a:cubicBezTo>
                    <a:pt x="9" y="69"/>
                    <a:pt x="9" y="69"/>
                    <a:pt x="9" y="69"/>
                  </a:cubicBezTo>
                  <a:cubicBezTo>
                    <a:pt x="4" y="69"/>
                    <a:pt x="0" y="65"/>
                    <a:pt x="0" y="60"/>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2" name="Freeform 90"/>
            <p:cNvSpPr/>
            <p:nvPr userDrawn="1"/>
          </p:nvSpPr>
          <p:spPr bwMode="auto">
            <a:xfrm>
              <a:off x="8185150" y="271621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3" name="Freeform 91"/>
            <p:cNvSpPr/>
            <p:nvPr userDrawn="1"/>
          </p:nvSpPr>
          <p:spPr bwMode="auto">
            <a:xfrm>
              <a:off x="8185150" y="258762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4" name="Freeform 92"/>
            <p:cNvSpPr/>
            <p:nvPr userDrawn="1"/>
          </p:nvSpPr>
          <p:spPr bwMode="auto">
            <a:xfrm>
              <a:off x="8185150" y="2460625"/>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8"/>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5" name="Freeform 93"/>
            <p:cNvSpPr/>
            <p:nvPr userDrawn="1"/>
          </p:nvSpPr>
          <p:spPr bwMode="auto">
            <a:xfrm>
              <a:off x="8185150" y="233203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6" name="Freeform 94"/>
            <p:cNvSpPr/>
            <p:nvPr userDrawn="1"/>
          </p:nvSpPr>
          <p:spPr bwMode="auto">
            <a:xfrm>
              <a:off x="8183563" y="2203450"/>
              <a:ext cx="109538" cy="109538"/>
            </a:xfrm>
            <a:custGeom>
              <a:avLst/>
              <a:gdLst>
                <a:gd name="T0" fmla="*/ 60 w 69"/>
                <a:gd name="T1" fmla="*/ 0 h 69"/>
                <a:gd name="T2" fmla="*/ 69 w 69"/>
                <a:gd name="T3" fmla="*/ 9 h 69"/>
                <a:gd name="T4" fmla="*/ 69 w 69"/>
                <a:gd name="T5" fmla="*/ 59 h 69"/>
                <a:gd name="T6" fmla="*/ 60 w 69"/>
                <a:gd name="T7" fmla="*/ 68 h 69"/>
                <a:gd name="T8" fmla="*/ 9 w 69"/>
                <a:gd name="T9" fmla="*/ 69 h 69"/>
                <a:gd name="T10" fmla="*/ 1 w 69"/>
                <a:gd name="T11" fmla="*/ 60 h 69"/>
                <a:gd name="T12" fmla="*/ 0 w 69"/>
                <a:gd name="T13" fmla="*/ 9 h 69"/>
                <a:gd name="T14" fmla="*/ 9 w 69"/>
                <a:gd name="T15" fmla="*/ 0 h 69"/>
                <a:gd name="T16" fmla="*/ 60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60" y="0"/>
                  </a:moveTo>
                  <a:cubicBezTo>
                    <a:pt x="65" y="0"/>
                    <a:pt x="69" y="4"/>
                    <a:pt x="69" y="9"/>
                  </a:cubicBezTo>
                  <a:cubicBezTo>
                    <a:pt x="69" y="59"/>
                    <a:pt x="69" y="59"/>
                    <a:pt x="69" y="59"/>
                  </a:cubicBezTo>
                  <a:cubicBezTo>
                    <a:pt x="69" y="64"/>
                    <a:pt x="65" y="68"/>
                    <a:pt x="60" y="68"/>
                  </a:cubicBezTo>
                  <a:cubicBezTo>
                    <a:pt x="9" y="69"/>
                    <a:pt x="9" y="69"/>
                    <a:pt x="9" y="69"/>
                  </a:cubicBezTo>
                  <a:cubicBezTo>
                    <a:pt x="4" y="68"/>
                    <a:pt x="1" y="65"/>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7" name="Freeform 95"/>
            <p:cNvSpPr/>
            <p:nvPr userDrawn="1"/>
          </p:nvSpPr>
          <p:spPr bwMode="auto">
            <a:xfrm>
              <a:off x="8315325" y="3560763"/>
              <a:ext cx="107950" cy="109538"/>
            </a:xfrm>
            <a:custGeom>
              <a:avLst/>
              <a:gdLst>
                <a:gd name="T0" fmla="*/ 60 w 68"/>
                <a:gd name="T1" fmla="*/ 0 h 69"/>
                <a:gd name="T2" fmla="*/ 68 w 68"/>
                <a:gd name="T3" fmla="*/ 9 h 69"/>
                <a:gd name="T4" fmla="*/ 68 w 68"/>
                <a:gd name="T5" fmla="*/ 60 h 69"/>
                <a:gd name="T6" fmla="*/ 60 w 68"/>
                <a:gd name="T7" fmla="*/ 69 h 69"/>
                <a:gd name="T8" fmla="*/ 9 w 68"/>
                <a:gd name="T9" fmla="*/ 69 h 69"/>
                <a:gd name="T10" fmla="*/ 0 w 68"/>
                <a:gd name="T11" fmla="*/ 60 h 69"/>
                <a:gd name="T12" fmla="*/ 0 w 68"/>
                <a:gd name="T13" fmla="*/ 9 h 69"/>
                <a:gd name="T14" fmla="*/ 9 w 68"/>
                <a:gd name="T15" fmla="*/ 0 h 69"/>
                <a:gd name="T16" fmla="*/ 60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60" y="0"/>
                  </a:moveTo>
                  <a:cubicBezTo>
                    <a:pt x="64" y="0"/>
                    <a:pt x="68" y="4"/>
                    <a:pt x="68" y="9"/>
                  </a:cubicBezTo>
                  <a:cubicBezTo>
                    <a:pt x="68" y="60"/>
                    <a:pt x="68" y="60"/>
                    <a:pt x="68" y="60"/>
                  </a:cubicBezTo>
                  <a:cubicBezTo>
                    <a:pt x="68" y="65"/>
                    <a:pt x="65" y="69"/>
                    <a:pt x="60" y="69"/>
                  </a:cubicBezTo>
                  <a:cubicBezTo>
                    <a:pt x="9" y="69"/>
                    <a:pt x="9" y="69"/>
                    <a:pt x="9" y="69"/>
                  </a:cubicBezTo>
                  <a:cubicBezTo>
                    <a:pt x="4" y="69"/>
                    <a:pt x="0" y="65"/>
                    <a:pt x="0" y="60"/>
                  </a:cubicBezTo>
                  <a:cubicBezTo>
                    <a:pt x="0" y="9"/>
                    <a:pt x="0" y="9"/>
                    <a:pt x="0" y="9"/>
                  </a:cubicBezTo>
                  <a:cubicBezTo>
                    <a:pt x="0" y="4"/>
                    <a:pt x="4" y="1"/>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8" name="Freeform 96"/>
            <p:cNvSpPr/>
            <p:nvPr userDrawn="1"/>
          </p:nvSpPr>
          <p:spPr bwMode="auto">
            <a:xfrm>
              <a:off x="8315325" y="3689350"/>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9" name="Freeform 97"/>
            <p:cNvSpPr/>
            <p:nvPr userDrawn="1"/>
          </p:nvSpPr>
          <p:spPr bwMode="auto">
            <a:xfrm>
              <a:off x="8316913" y="381793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0" name="Freeform 98"/>
            <p:cNvSpPr/>
            <p:nvPr userDrawn="1"/>
          </p:nvSpPr>
          <p:spPr bwMode="auto">
            <a:xfrm>
              <a:off x="8315325" y="3433763"/>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1" name="Freeform 99"/>
            <p:cNvSpPr/>
            <p:nvPr userDrawn="1"/>
          </p:nvSpPr>
          <p:spPr bwMode="auto">
            <a:xfrm>
              <a:off x="8315325" y="33051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2" name="Freeform 100"/>
            <p:cNvSpPr/>
            <p:nvPr userDrawn="1"/>
          </p:nvSpPr>
          <p:spPr bwMode="auto">
            <a:xfrm>
              <a:off x="8315325" y="3176588"/>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9"/>
                    <a:pt x="59" y="69"/>
                  </a:cubicBezTo>
                  <a:cubicBezTo>
                    <a:pt x="9" y="69"/>
                    <a:pt x="9" y="69"/>
                    <a:pt x="9" y="69"/>
                  </a:cubicBezTo>
                  <a:cubicBezTo>
                    <a:pt x="4" y="69"/>
                    <a:pt x="0" y="65"/>
                    <a:pt x="0" y="60"/>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3" name="Freeform 101"/>
            <p:cNvSpPr/>
            <p:nvPr userDrawn="1"/>
          </p:nvSpPr>
          <p:spPr bwMode="auto">
            <a:xfrm>
              <a:off x="8315325" y="304958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4" name="Freeform 102"/>
            <p:cNvSpPr/>
            <p:nvPr userDrawn="1"/>
          </p:nvSpPr>
          <p:spPr bwMode="auto">
            <a:xfrm>
              <a:off x="8313738" y="2921000"/>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1 w 69"/>
                <a:gd name="T11" fmla="*/ 60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5" y="68"/>
                    <a:pt x="1" y="64"/>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5" name="Freeform 103"/>
            <p:cNvSpPr/>
            <p:nvPr userDrawn="1"/>
          </p:nvSpPr>
          <p:spPr bwMode="auto">
            <a:xfrm>
              <a:off x="8313738" y="2794000"/>
              <a:ext cx="109538" cy="107950"/>
            </a:xfrm>
            <a:custGeom>
              <a:avLst/>
              <a:gdLst>
                <a:gd name="T0" fmla="*/ 60 w 69"/>
                <a:gd name="T1" fmla="*/ 0 h 68"/>
                <a:gd name="T2" fmla="*/ 68 w 69"/>
                <a:gd name="T3" fmla="*/ 8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3"/>
                    <a:pt x="68" y="8"/>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6" name="Freeform 104"/>
            <p:cNvSpPr/>
            <p:nvPr userDrawn="1"/>
          </p:nvSpPr>
          <p:spPr bwMode="auto">
            <a:xfrm>
              <a:off x="8313738" y="2665413"/>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7" name="Freeform 105"/>
            <p:cNvSpPr/>
            <p:nvPr userDrawn="1"/>
          </p:nvSpPr>
          <p:spPr bwMode="auto">
            <a:xfrm>
              <a:off x="8313738" y="2536825"/>
              <a:ext cx="107950" cy="109538"/>
            </a:xfrm>
            <a:custGeom>
              <a:avLst/>
              <a:gdLst>
                <a:gd name="T0" fmla="*/ 59 w 68"/>
                <a:gd name="T1" fmla="*/ 0 h 69"/>
                <a:gd name="T2" fmla="*/ 68 w 68"/>
                <a:gd name="T3" fmla="*/ 9 h 69"/>
                <a:gd name="T4" fmla="*/ 68 w 68"/>
                <a:gd name="T5" fmla="*/ 60 h 69"/>
                <a:gd name="T6" fmla="*/ 59 w 68"/>
                <a:gd name="T7" fmla="*/ 68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4"/>
                    <a:pt x="64" y="68"/>
                    <a:pt x="59" y="68"/>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8" name="Freeform 106"/>
            <p:cNvSpPr/>
            <p:nvPr userDrawn="1"/>
          </p:nvSpPr>
          <p:spPr bwMode="auto">
            <a:xfrm>
              <a:off x="8313738" y="2409825"/>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8"/>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9" name="Freeform 107"/>
            <p:cNvSpPr/>
            <p:nvPr userDrawn="1"/>
          </p:nvSpPr>
          <p:spPr bwMode="auto">
            <a:xfrm>
              <a:off x="8051800" y="2090738"/>
              <a:ext cx="109538" cy="131763"/>
            </a:xfrm>
            <a:custGeom>
              <a:avLst/>
              <a:gdLst>
                <a:gd name="T0" fmla="*/ 60 w 69"/>
                <a:gd name="T1" fmla="*/ 0 h 83"/>
                <a:gd name="T2" fmla="*/ 69 w 69"/>
                <a:gd name="T3" fmla="*/ 9 h 83"/>
                <a:gd name="T4" fmla="*/ 69 w 69"/>
                <a:gd name="T5" fmla="*/ 74 h 83"/>
                <a:gd name="T6" fmla="*/ 60 w 69"/>
                <a:gd name="T7" fmla="*/ 83 h 83"/>
                <a:gd name="T8" fmla="*/ 9 w 69"/>
                <a:gd name="T9" fmla="*/ 83 h 83"/>
                <a:gd name="T10" fmla="*/ 1 w 69"/>
                <a:gd name="T11" fmla="*/ 74 h 83"/>
                <a:gd name="T12" fmla="*/ 0 w 69"/>
                <a:gd name="T13" fmla="*/ 9 h 83"/>
                <a:gd name="T14" fmla="*/ 9 w 69"/>
                <a:gd name="T15" fmla="*/ 0 h 83"/>
                <a:gd name="T16" fmla="*/ 60 w 69"/>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83">
                  <a:moveTo>
                    <a:pt x="60" y="0"/>
                  </a:moveTo>
                  <a:cubicBezTo>
                    <a:pt x="65" y="0"/>
                    <a:pt x="68" y="4"/>
                    <a:pt x="69" y="9"/>
                  </a:cubicBezTo>
                  <a:cubicBezTo>
                    <a:pt x="69" y="74"/>
                    <a:pt x="69" y="74"/>
                    <a:pt x="69" y="74"/>
                  </a:cubicBezTo>
                  <a:cubicBezTo>
                    <a:pt x="69" y="79"/>
                    <a:pt x="65" y="83"/>
                    <a:pt x="60" y="83"/>
                  </a:cubicBezTo>
                  <a:cubicBezTo>
                    <a:pt x="9" y="83"/>
                    <a:pt x="9" y="83"/>
                    <a:pt x="9" y="83"/>
                  </a:cubicBezTo>
                  <a:cubicBezTo>
                    <a:pt x="5" y="83"/>
                    <a:pt x="0" y="79"/>
                    <a:pt x="1" y="74"/>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0" name="Freeform 108"/>
            <p:cNvSpPr/>
            <p:nvPr userDrawn="1"/>
          </p:nvSpPr>
          <p:spPr bwMode="auto">
            <a:xfrm>
              <a:off x="8108950" y="2090738"/>
              <a:ext cx="184150" cy="92075"/>
            </a:xfrm>
            <a:custGeom>
              <a:avLst/>
              <a:gdLst>
                <a:gd name="T0" fmla="*/ 107 w 116"/>
                <a:gd name="T1" fmla="*/ 0 h 58"/>
                <a:gd name="T2" fmla="*/ 116 w 116"/>
                <a:gd name="T3" fmla="*/ 9 h 58"/>
                <a:gd name="T4" fmla="*/ 116 w 116"/>
                <a:gd name="T5" fmla="*/ 48 h 58"/>
                <a:gd name="T6" fmla="*/ 107 w 116"/>
                <a:gd name="T7" fmla="*/ 58 h 58"/>
                <a:gd name="T8" fmla="*/ 9 w 116"/>
                <a:gd name="T9" fmla="*/ 58 h 58"/>
                <a:gd name="T10" fmla="*/ 0 w 116"/>
                <a:gd name="T11" fmla="*/ 48 h 58"/>
                <a:gd name="T12" fmla="*/ 0 w 116"/>
                <a:gd name="T13" fmla="*/ 10 h 58"/>
                <a:gd name="T14" fmla="*/ 9 w 116"/>
                <a:gd name="T15" fmla="*/ 0 h 58"/>
                <a:gd name="T16" fmla="*/ 107 w 116"/>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58">
                  <a:moveTo>
                    <a:pt x="107" y="0"/>
                  </a:moveTo>
                  <a:cubicBezTo>
                    <a:pt x="112" y="0"/>
                    <a:pt x="116" y="4"/>
                    <a:pt x="116" y="9"/>
                  </a:cubicBezTo>
                  <a:cubicBezTo>
                    <a:pt x="116" y="48"/>
                    <a:pt x="116" y="48"/>
                    <a:pt x="116" y="48"/>
                  </a:cubicBezTo>
                  <a:cubicBezTo>
                    <a:pt x="116" y="53"/>
                    <a:pt x="112" y="57"/>
                    <a:pt x="107" y="58"/>
                  </a:cubicBezTo>
                  <a:cubicBezTo>
                    <a:pt x="9" y="58"/>
                    <a:pt x="9" y="58"/>
                    <a:pt x="9" y="58"/>
                  </a:cubicBezTo>
                  <a:cubicBezTo>
                    <a:pt x="4" y="58"/>
                    <a:pt x="0" y="53"/>
                    <a:pt x="0" y="48"/>
                  </a:cubicBezTo>
                  <a:cubicBezTo>
                    <a:pt x="0" y="10"/>
                    <a:pt x="0" y="10"/>
                    <a:pt x="0" y="10"/>
                  </a:cubicBezTo>
                  <a:cubicBezTo>
                    <a:pt x="0" y="4"/>
                    <a:pt x="4" y="0"/>
                    <a:pt x="9" y="0"/>
                  </a:cubicBezTo>
                  <a:lnTo>
                    <a:pt x="107"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1" name="Freeform 109"/>
            <p:cNvSpPr/>
            <p:nvPr userDrawn="1"/>
          </p:nvSpPr>
          <p:spPr bwMode="auto">
            <a:xfrm>
              <a:off x="7924800" y="2092325"/>
              <a:ext cx="107950" cy="160338"/>
            </a:xfrm>
            <a:custGeom>
              <a:avLst/>
              <a:gdLst>
                <a:gd name="T0" fmla="*/ 59 w 68"/>
                <a:gd name="T1" fmla="*/ 0 h 101"/>
                <a:gd name="T2" fmla="*/ 68 w 68"/>
                <a:gd name="T3" fmla="*/ 9 h 101"/>
                <a:gd name="T4" fmla="*/ 68 w 68"/>
                <a:gd name="T5" fmla="*/ 92 h 101"/>
                <a:gd name="T6" fmla="*/ 59 w 68"/>
                <a:gd name="T7" fmla="*/ 101 h 101"/>
                <a:gd name="T8" fmla="*/ 9 w 68"/>
                <a:gd name="T9" fmla="*/ 101 h 101"/>
                <a:gd name="T10" fmla="*/ 0 w 68"/>
                <a:gd name="T11" fmla="*/ 92 h 101"/>
                <a:gd name="T12" fmla="*/ 0 w 68"/>
                <a:gd name="T13" fmla="*/ 9 h 101"/>
                <a:gd name="T14" fmla="*/ 9 w 68"/>
                <a:gd name="T15" fmla="*/ 0 h 101"/>
                <a:gd name="T16" fmla="*/ 59 w 6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01">
                  <a:moveTo>
                    <a:pt x="59" y="0"/>
                  </a:moveTo>
                  <a:cubicBezTo>
                    <a:pt x="64" y="0"/>
                    <a:pt x="68" y="4"/>
                    <a:pt x="68" y="9"/>
                  </a:cubicBezTo>
                  <a:cubicBezTo>
                    <a:pt x="68" y="92"/>
                    <a:pt x="68" y="92"/>
                    <a:pt x="68" y="92"/>
                  </a:cubicBezTo>
                  <a:cubicBezTo>
                    <a:pt x="68" y="97"/>
                    <a:pt x="64" y="101"/>
                    <a:pt x="59" y="101"/>
                  </a:cubicBezTo>
                  <a:cubicBezTo>
                    <a:pt x="9" y="101"/>
                    <a:pt x="9" y="101"/>
                    <a:pt x="9" y="101"/>
                  </a:cubicBezTo>
                  <a:cubicBezTo>
                    <a:pt x="4" y="101"/>
                    <a:pt x="0" y="97"/>
                    <a:pt x="0" y="92"/>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2" name="Freeform 110"/>
            <p:cNvSpPr/>
            <p:nvPr userDrawn="1"/>
          </p:nvSpPr>
          <p:spPr bwMode="auto">
            <a:xfrm>
              <a:off x="8312150" y="2092325"/>
              <a:ext cx="109538" cy="295275"/>
            </a:xfrm>
            <a:custGeom>
              <a:avLst/>
              <a:gdLst>
                <a:gd name="T0" fmla="*/ 60 w 69"/>
                <a:gd name="T1" fmla="*/ 0 h 186"/>
                <a:gd name="T2" fmla="*/ 69 w 69"/>
                <a:gd name="T3" fmla="*/ 9 h 186"/>
                <a:gd name="T4" fmla="*/ 69 w 69"/>
                <a:gd name="T5" fmla="*/ 177 h 186"/>
                <a:gd name="T6" fmla="*/ 60 w 69"/>
                <a:gd name="T7" fmla="*/ 186 h 186"/>
                <a:gd name="T8" fmla="*/ 10 w 69"/>
                <a:gd name="T9" fmla="*/ 186 h 186"/>
                <a:gd name="T10" fmla="*/ 1 w 69"/>
                <a:gd name="T11" fmla="*/ 177 h 186"/>
                <a:gd name="T12" fmla="*/ 0 w 69"/>
                <a:gd name="T13" fmla="*/ 9 h 186"/>
                <a:gd name="T14" fmla="*/ 9 w 69"/>
                <a:gd name="T15" fmla="*/ 0 h 186"/>
                <a:gd name="T16" fmla="*/ 60 w 69"/>
                <a:gd name="T1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86">
                  <a:moveTo>
                    <a:pt x="60" y="0"/>
                  </a:moveTo>
                  <a:cubicBezTo>
                    <a:pt x="65" y="0"/>
                    <a:pt x="69" y="4"/>
                    <a:pt x="69" y="9"/>
                  </a:cubicBezTo>
                  <a:cubicBezTo>
                    <a:pt x="69" y="177"/>
                    <a:pt x="69" y="177"/>
                    <a:pt x="69" y="177"/>
                  </a:cubicBezTo>
                  <a:cubicBezTo>
                    <a:pt x="69" y="182"/>
                    <a:pt x="65" y="186"/>
                    <a:pt x="60" y="186"/>
                  </a:cubicBezTo>
                  <a:cubicBezTo>
                    <a:pt x="10" y="186"/>
                    <a:pt x="10" y="186"/>
                    <a:pt x="10" y="186"/>
                  </a:cubicBezTo>
                  <a:cubicBezTo>
                    <a:pt x="5" y="186"/>
                    <a:pt x="1" y="182"/>
                    <a:pt x="1" y="177"/>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3" name="Freeform 111"/>
            <p:cNvSpPr>
              <a:spLocks noEditPoints="1"/>
            </p:cNvSpPr>
            <p:nvPr userDrawn="1"/>
          </p:nvSpPr>
          <p:spPr bwMode="auto">
            <a:xfrm>
              <a:off x="8423275" y="2117725"/>
              <a:ext cx="1319213" cy="692150"/>
            </a:xfrm>
            <a:custGeom>
              <a:avLst/>
              <a:gdLst>
                <a:gd name="T0" fmla="*/ 220 w 830"/>
                <a:gd name="T1" fmla="*/ 436 h 436"/>
                <a:gd name="T2" fmla="*/ 264 w 830"/>
                <a:gd name="T3" fmla="*/ 397 h 436"/>
                <a:gd name="T4" fmla="*/ 296 w 830"/>
                <a:gd name="T5" fmla="*/ 384 h 436"/>
                <a:gd name="T6" fmla="*/ 334 w 830"/>
                <a:gd name="T7" fmla="*/ 360 h 436"/>
                <a:gd name="T8" fmla="*/ 370 w 830"/>
                <a:gd name="T9" fmla="*/ 335 h 436"/>
                <a:gd name="T10" fmla="*/ 501 w 830"/>
                <a:gd name="T11" fmla="*/ 264 h 436"/>
                <a:gd name="T12" fmla="*/ 568 w 830"/>
                <a:gd name="T13" fmla="*/ 218 h 436"/>
                <a:gd name="T14" fmla="*/ 830 w 830"/>
                <a:gd name="T15" fmla="*/ 159 h 436"/>
                <a:gd name="T16" fmla="*/ 759 w 830"/>
                <a:gd name="T17" fmla="*/ 0 h 436"/>
                <a:gd name="T18" fmla="*/ 573 w 830"/>
                <a:gd name="T19" fmla="*/ 33 h 436"/>
                <a:gd name="T20" fmla="*/ 517 w 830"/>
                <a:gd name="T21" fmla="*/ 47 h 436"/>
                <a:gd name="T22" fmla="*/ 487 w 830"/>
                <a:gd name="T23" fmla="*/ 53 h 436"/>
                <a:gd name="T24" fmla="*/ 417 w 830"/>
                <a:gd name="T25" fmla="*/ 50 h 436"/>
                <a:gd name="T26" fmla="*/ 319 w 830"/>
                <a:gd name="T27" fmla="*/ 65 h 436"/>
                <a:gd name="T28" fmla="*/ 276 w 830"/>
                <a:gd name="T29" fmla="*/ 71 h 436"/>
                <a:gd name="T30" fmla="*/ 222 w 830"/>
                <a:gd name="T31" fmla="*/ 76 h 436"/>
                <a:gd name="T32" fmla="*/ 175 w 830"/>
                <a:gd name="T33" fmla="*/ 82 h 436"/>
                <a:gd name="T34" fmla="*/ 163 w 830"/>
                <a:gd name="T35" fmla="*/ 94 h 436"/>
                <a:gd name="T36" fmla="*/ 132 w 830"/>
                <a:gd name="T37" fmla="*/ 120 h 436"/>
                <a:gd name="T38" fmla="*/ 125 w 830"/>
                <a:gd name="T39" fmla="*/ 136 h 436"/>
                <a:gd name="T40" fmla="*/ 117 w 830"/>
                <a:gd name="T41" fmla="*/ 154 h 436"/>
                <a:gd name="T42" fmla="*/ 98 w 830"/>
                <a:gd name="T43" fmla="*/ 180 h 436"/>
                <a:gd name="T44" fmla="*/ 103 w 830"/>
                <a:gd name="T45" fmla="*/ 187 h 436"/>
                <a:gd name="T46" fmla="*/ 52 w 830"/>
                <a:gd name="T47" fmla="*/ 236 h 436"/>
                <a:gd name="T48" fmla="*/ 33 w 830"/>
                <a:gd name="T49" fmla="*/ 254 h 436"/>
                <a:gd name="T50" fmla="*/ 23 w 830"/>
                <a:gd name="T51" fmla="*/ 274 h 436"/>
                <a:gd name="T52" fmla="*/ 41 w 830"/>
                <a:gd name="T53" fmla="*/ 285 h 436"/>
                <a:gd name="T54" fmla="*/ 28 w 830"/>
                <a:gd name="T55" fmla="*/ 297 h 436"/>
                <a:gd name="T56" fmla="*/ 1 w 830"/>
                <a:gd name="T57" fmla="*/ 319 h 436"/>
                <a:gd name="T58" fmla="*/ 11 w 830"/>
                <a:gd name="T59" fmla="*/ 334 h 436"/>
                <a:gd name="T60" fmla="*/ 23 w 830"/>
                <a:gd name="T61" fmla="*/ 342 h 436"/>
                <a:gd name="T62" fmla="*/ 58 w 830"/>
                <a:gd name="T63" fmla="*/ 326 h 436"/>
                <a:gd name="T64" fmla="*/ 118 w 830"/>
                <a:gd name="T65" fmla="*/ 285 h 436"/>
                <a:gd name="T66" fmla="*/ 150 w 830"/>
                <a:gd name="T67" fmla="*/ 272 h 436"/>
                <a:gd name="T68" fmla="*/ 192 w 830"/>
                <a:gd name="T69" fmla="*/ 258 h 436"/>
                <a:gd name="T70" fmla="*/ 146 w 830"/>
                <a:gd name="T71" fmla="*/ 279 h 436"/>
                <a:gd name="T72" fmla="*/ 117 w 830"/>
                <a:gd name="T73" fmla="*/ 297 h 436"/>
                <a:gd name="T74" fmla="*/ 108 w 830"/>
                <a:gd name="T75" fmla="*/ 309 h 436"/>
                <a:gd name="T76" fmla="*/ 73 w 830"/>
                <a:gd name="T77" fmla="*/ 346 h 436"/>
                <a:gd name="T78" fmla="*/ 47 w 830"/>
                <a:gd name="T79" fmla="*/ 371 h 436"/>
                <a:gd name="T80" fmla="*/ 61 w 830"/>
                <a:gd name="T81" fmla="*/ 382 h 436"/>
                <a:gd name="T82" fmla="*/ 114 w 830"/>
                <a:gd name="T83" fmla="*/ 371 h 436"/>
                <a:gd name="T84" fmla="*/ 159 w 830"/>
                <a:gd name="T85" fmla="*/ 339 h 436"/>
                <a:gd name="T86" fmla="*/ 199 w 830"/>
                <a:gd name="T87" fmla="*/ 326 h 436"/>
                <a:gd name="T88" fmla="*/ 245 w 830"/>
                <a:gd name="T89" fmla="*/ 312 h 436"/>
                <a:gd name="T90" fmla="*/ 320 w 830"/>
                <a:gd name="T91" fmla="*/ 294 h 436"/>
                <a:gd name="T92" fmla="*/ 306 w 830"/>
                <a:gd name="T93" fmla="*/ 307 h 436"/>
                <a:gd name="T94" fmla="*/ 265 w 830"/>
                <a:gd name="T95" fmla="*/ 337 h 436"/>
                <a:gd name="T96" fmla="*/ 221 w 830"/>
                <a:gd name="T97" fmla="*/ 379 h 436"/>
                <a:gd name="T98" fmla="*/ 216 w 830"/>
                <a:gd name="T99" fmla="*/ 422 h 436"/>
                <a:gd name="T100" fmla="*/ 220 w 830"/>
                <a:gd name="T101" fmla="*/ 436 h 436"/>
                <a:gd name="T102" fmla="*/ 157 w 830"/>
                <a:gd name="T103" fmla="*/ 152 h 436"/>
                <a:gd name="T104" fmla="*/ 157 w 830"/>
                <a:gd name="T105" fmla="*/ 153 h 436"/>
                <a:gd name="T106" fmla="*/ 157 w 830"/>
                <a:gd name="T107" fmla="*/ 152 h 436"/>
                <a:gd name="T108" fmla="*/ 180 w 830"/>
                <a:gd name="T109" fmla="*/ 129 h 436"/>
                <a:gd name="T110" fmla="*/ 233 w 830"/>
                <a:gd name="T111" fmla="*/ 123 h 436"/>
                <a:gd name="T112" fmla="*/ 235 w 830"/>
                <a:gd name="T113" fmla="*/ 125 h 436"/>
                <a:gd name="T114" fmla="*/ 189 w 830"/>
                <a:gd name="T115" fmla="*/ 142 h 436"/>
                <a:gd name="T116" fmla="*/ 157 w 830"/>
                <a:gd name="T117" fmla="*/ 15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0" h="436">
                  <a:moveTo>
                    <a:pt x="220" y="436"/>
                  </a:moveTo>
                  <a:cubicBezTo>
                    <a:pt x="232" y="430"/>
                    <a:pt x="264" y="397"/>
                    <a:pt x="264" y="397"/>
                  </a:cubicBezTo>
                  <a:cubicBezTo>
                    <a:pt x="274" y="391"/>
                    <a:pt x="287" y="389"/>
                    <a:pt x="296" y="384"/>
                  </a:cubicBezTo>
                  <a:cubicBezTo>
                    <a:pt x="297" y="384"/>
                    <a:pt x="330" y="363"/>
                    <a:pt x="334" y="360"/>
                  </a:cubicBezTo>
                  <a:cubicBezTo>
                    <a:pt x="338" y="356"/>
                    <a:pt x="343" y="350"/>
                    <a:pt x="370" y="335"/>
                  </a:cubicBezTo>
                  <a:cubicBezTo>
                    <a:pt x="397" y="321"/>
                    <a:pt x="485" y="282"/>
                    <a:pt x="501" y="264"/>
                  </a:cubicBezTo>
                  <a:cubicBezTo>
                    <a:pt x="516" y="246"/>
                    <a:pt x="568" y="218"/>
                    <a:pt x="568" y="218"/>
                  </a:cubicBezTo>
                  <a:cubicBezTo>
                    <a:pt x="607" y="197"/>
                    <a:pt x="718" y="174"/>
                    <a:pt x="830" y="159"/>
                  </a:cubicBezTo>
                  <a:cubicBezTo>
                    <a:pt x="759" y="0"/>
                    <a:pt x="759" y="0"/>
                    <a:pt x="759" y="0"/>
                  </a:cubicBezTo>
                  <a:cubicBezTo>
                    <a:pt x="663" y="14"/>
                    <a:pt x="580" y="30"/>
                    <a:pt x="573" y="33"/>
                  </a:cubicBezTo>
                  <a:cubicBezTo>
                    <a:pt x="554" y="41"/>
                    <a:pt x="534" y="45"/>
                    <a:pt x="517" y="47"/>
                  </a:cubicBezTo>
                  <a:cubicBezTo>
                    <a:pt x="500" y="49"/>
                    <a:pt x="501" y="51"/>
                    <a:pt x="487" y="53"/>
                  </a:cubicBezTo>
                  <a:cubicBezTo>
                    <a:pt x="473" y="55"/>
                    <a:pt x="449" y="48"/>
                    <a:pt x="417" y="50"/>
                  </a:cubicBezTo>
                  <a:cubicBezTo>
                    <a:pt x="385" y="51"/>
                    <a:pt x="333" y="63"/>
                    <a:pt x="319" y="65"/>
                  </a:cubicBezTo>
                  <a:cubicBezTo>
                    <a:pt x="305" y="67"/>
                    <a:pt x="289" y="67"/>
                    <a:pt x="276" y="71"/>
                  </a:cubicBezTo>
                  <a:cubicBezTo>
                    <a:pt x="263" y="76"/>
                    <a:pt x="235" y="76"/>
                    <a:pt x="222" y="76"/>
                  </a:cubicBezTo>
                  <a:cubicBezTo>
                    <a:pt x="209" y="76"/>
                    <a:pt x="180" y="81"/>
                    <a:pt x="175" y="82"/>
                  </a:cubicBezTo>
                  <a:cubicBezTo>
                    <a:pt x="170" y="84"/>
                    <a:pt x="172" y="85"/>
                    <a:pt x="163" y="94"/>
                  </a:cubicBezTo>
                  <a:cubicBezTo>
                    <a:pt x="154" y="102"/>
                    <a:pt x="135" y="117"/>
                    <a:pt x="132" y="120"/>
                  </a:cubicBezTo>
                  <a:cubicBezTo>
                    <a:pt x="129" y="123"/>
                    <a:pt x="128" y="128"/>
                    <a:pt x="125" y="136"/>
                  </a:cubicBezTo>
                  <a:cubicBezTo>
                    <a:pt x="122" y="143"/>
                    <a:pt x="117" y="154"/>
                    <a:pt x="117" y="154"/>
                  </a:cubicBezTo>
                  <a:cubicBezTo>
                    <a:pt x="104" y="169"/>
                    <a:pt x="98" y="178"/>
                    <a:pt x="98" y="180"/>
                  </a:cubicBezTo>
                  <a:cubicBezTo>
                    <a:pt x="98" y="182"/>
                    <a:pt x="101" y="186"/>
                    <a:pt x="103" y="187"/>
                  </a:cubicBezTo>
                  <a:cubicBezTo>
                    <a:pt x="85" y="200"/>
                    <a:pt x="52" y="236"/>
                    <a:pt x="52" y="236"/>
                  </a:cubicBezTo>
                  <a:cubicBezTo>
                    <a:pt x="52" y="236"/>
                    <a:pt x="38" y="250"/>
                    <a:pt x="33" y="254"/>
                  </a:cubicBezTo>
                  <a:cubicBezTo>
                    <a:pt x="28" y="259"/>
                    <a:pt x="20" y="264"/>
                    <a:pt x="23" y="274"/>
                  </a:cubicBezTo>
                  <a:cubicBezTo>
                    <a:pt x="25" y="283"/>
                    <a:pt x="41" y="285"/>
                    <a:pt x="41" y="285"/>
                  </a:cubicBezTo>
                  <a:cubicBezTo>
                    <a:pt x="41" y="285"/>
                    <a:pt x="29" y="295"/>
                    <a:pt x="28" y="297"/>
                  </a:cubicBezTo>
                  <a:cubicBezTo>
                    <a:pt x="26" y="299"/>
                    <a:pt x="1" y="308"/>
                    <a:pt x="1" y="319"/>
                  </a:cubicBezTo>
                  <a:cubicBezTo>
                    <a:pt x="0" y="330"/>
                    <a:pt x="11" y="334"/>
                    <a:pt x="11" y="334"/>
                  </a:cubicBezTo>
                  <a:cubicBezTo>
                    <a:pt x="11" y="334"/>
                    <a:pt x="13" y="340"/>
                    <a:pt x="23" y="342"/>
                  </a:cubicBezTo>
                  <a:cubicBezTo>
                    <a:pt x="33" y="343"/>
                    <a:pt x="37" y="335"/>
                    <a:pt x="58" y="326"/>
                  </a:cubicBezTo>
                  <a:cubicBezTo>
                    <a:pt x="80" y="317"/>
                    <a:pt x="108" y="292"/>
                    <a:pt x="118" y="285"/>
                  </a:cubicBezTo>
                  <a:cubicBezTo>
                    <a:pt x="127" y="278"/>
                    <a:pt x="143" y="274"/>
                    <a:pt x="150" y="272"/>
                  </a:cubicBezTo>
                  <a:cubicBezTo>
                    <a:pt x="153" y="271"/>
                    <a:pt x="173" y="264"/>
                    <a:pt x="192" y="258"/>
                  </a:cubicBezTo>
                  <a:cubicBezTo>
                    <a:pt x="174" y="265"/>
                    <a:pt x="160" y="273"/>
                    <a:pt x="146" y="279"/>
                  </a:cubicBezTo>
                  <a:cubicBezTo>
                    <a:pt x="124" y="287"/>
                    <a:pt x="122" y="291"/>
                    <a:pt x="117" y="297"/>
                  </a:cubicBezTo>
                  <a:cubicBezTo>
                    <a:pt x="113" y="303"/>
                    <a:pt x="108" y="309"/>
                    <a:pt x="108" y="309"/>
                  </a:cubicBezTo>
                  <a:cubicBezTo>
                    <a:pt x="102" y="317"/>
                    <a:pt x="87" y="332"/>
                    <a:pt x="73" y="346"/>
                  </a:cubicBezTo>
                  <a:cubicBezTo>
                    <a:pt x="44" y="359"/>
                    <a:pt x="47" y="371"/>
                    <a:pt x="47" y="371"/>
                  </a:cubicBezTo>
                  <a:cubicBezTo>
                    <a:pt x="45" y="381"/>
                    <a:pt x="58" y="382"/>
                    <a:pt x="61" y="382"/>
                  </a:cubicBezTo>
                  <a:cubicBezTo>
                    <a:pt x="75" y="392"/>
                    <a:pt x="95" y="380"/>
                    <a:pt x="114" y="371"/>
                  </a:cubicBezTo>
                  <a:cubicBezTo>
                    <a:pt x="133" y="361"/>
                    <a:pt x="143" y="345"/>
                    <a:pt x="159" y="339"/>
                  </a:cubicBezTo>
                  <a:cubicBezTo>
                    <a:pt x="175" y="334"/>
                    <a:pt x="199" y="326"/>
                    <a:pt x="199" y="326"/>
                  </a:cubicBezTo>
                  <a:cubicBezTo>
                    <a:pt x="215" y="321"/>
                    <a:pt x="227" y="315"/>
                    <a:pt x="245" y="312"/>
                  </a:cubicBezTo>
                  <a:cubicBezTo>
                    <a:pt x="290" y="303"/>
                    <a:pt x="320" y="294"/>
                    <a:pt x="320" y="294"/>
                  </a:cubicBezTo>
                  <a:cubicBezTo>
                    <a:pt x="320" y="294"/>
                    <a:pt x="315" y="302"/>
                    <a:pt x="306" y="307"/>
                  </a:cubicBezTo>
                  <a:cubicBezTo>
                    <a:pt x="296" y="313"/>
                    <a:pt x="271" y="334"/>
                    <a:pt x="265" y="337"/>
                  </a:cubicBezTo>
                  <a:cubicBezTo>
                    <a:pt x="259" y="339"/>
                    <a:pt x="244" y="349"/>
                    <a:pt x="221" y="379"/>
                  </a:cubicBezTo>
                  <a:cubicBezTo>
                    <a:pt x="199" y="409"/>
                    <a:pt x="216" y="422"/>
                    <a:pt x="216" y="422"/>
                  </a:cubicBezTo>
                  <a:cubicBezTo>
                    <a:pt x="215" y="428"/>
                    <a:pt x="214" y="430"/>
                    <a:pt x="220" y="436"/>
                  </a:cubicBezTo>
                  <a:close/>
                  <a:moveTo>
                    <a:pt x="157" y="152"/>
                  </a:moveTo>
                  <a:cubicBezTo>
                    <a:pt x="157" y="153"/>
                    <a:pt x="157" y="153"/>
                    <a:pt x="157" y="153"/>
                  </a:cubicBezTo>
                  <a:cubicBezTo>
                    <a:pt x="157" y="153"/>
                    <a:pt x="157" y="153"/>
                    <a:pt x="157" y="152"/>
                  </a:cubicBezTo>
                  <a:cubicBezTo>
                    <a:pt x="160" y="150"/>
                    <a:pt x="173" y="140"/>
                    <a:pt x="180" y="129"/>
                  </a:cubicBezTo>
                  <a:cubicBezTo>
                    <a:pt x="190" y="127"/>
                    <a:pt x="211" y="128"/>
                    <a:pt x="233" y="123"/>
                  </a:cubicBezTo>
                  <a:cubicBezTo>
                    <a:pt x="235" y="125"/>
                    <a:pt x="235" y="125"/>
                    <a:pt x="235" y="125"/>
                  </a:cubicBezTo>
                  <a:cubicBezTo>
                    <a:pt x="235" y="125"/>
                    <a:pt x="216" y="136"/>
                    <a:pt x="189" y="142"/>
                  </a:cubicBezTo>
                  <a:cubicBezTo>
                    <a:pt x="166" y="147"/>
                    <a:pt x="159" y="151"/>
                    <a:pt x="157" y="152"/>
                  </a:cubicBezTo>
                  <a:close/>
                </a:path>
              </a:pathLst>
            </a:custGeom>
            <a:solidFill>
              <a:srgbClr val="D6A8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4" name="Freeform 112"/>
            <p:cNvSpPr/>
            <p:nvPr userDrawn="1"/>
          </p:nvSpPr>
          <p:spPr bwMode="auto">
            <a:xfrm>
              <a:off x="8672513" y="235902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5" name="Freeform 113"/>
            <p:cNvSpPr/>
            <p:nvPr userDrawn="1"/>
          </p:nvSpPr>
          <p:spPr bwMode="auto">
            <a:xfrm>
              <a:off x="8488363" y="2382838"/>
              <a:ext cx="298450" cy="187325"/>
            </a:xfrm>
            <a:custGeom>
              <a:avLst/>
              <a:gdLst>
                <a:gd name="T0" fmla="*/ 188 w 188"/>
                <a:gd name="T1" fmla="*/ 0 h 118"/>
                <a:gd name="T2" fmla="*/ 90 w 188"/>
                <a:gd name="T3" fmla="*/ 47 h 118"/>
                <a:gd name="T4" fmla="*/ 69 w 188"/>
                <a:gd name="T5" fmla="*/ 58 h 118"/>
                <a:gd name="T6" fmla="*/ 0 w 188"/>
                <a:gd name="T7" fmla="*/ 118 h 118"/>
                <a:gd name="T8" fmla="*/ 74 w 188"/>
                <a:gd name="T9" fmla="*/ 51 h 118"/>
                <a:gd name="T10" fmla="*/ 188 w 188"/>
                <a:gd name="T11" fmla="*/ 0 h 118"/>
              </a:gdLst>
              <a:ahLst/>
              <a:cxnLst>
                <a:cxn ang="0">
                  <a:pos x="T0" y="T1"/>
                </a:cxn>
                <a:cxn ang="0">
                  <a:pos x="T2" y="T3"/>
                </a:cxn>
                <a:cxn ang="0">
                  <a:pos x="T4" y="T5"/>
                </a:cxn>
                <a:cxn ang="0">
                  <a:pos x="T6" y="T7"/>
                </a:cxn>
                <a:cxn ang="0">
                  <a:pos x="T8" y="T9"/>
                </a:cxn>
                <a:cxn ang="0">
                  <a:pos x="T10" y="T11"/>
                </a:cxn>
              </a:cxnLst>
              <a:rect l="0" t="0" r="r" b="b"/>
              <a:pathLst>
                <a:path w="188" h="118">
                  <a:moveTo>
                    <a:pt x="188" y="0"/>
                  </a:moveTo>
                  <a:cubicBezTo>
                    <a:pt x="188" y="0"/>
                    <a:pt x="163" y="27"/>
                    <a:pt x="90" y="47"/>
                  </a:cubicBezTo>
                  <a:cubicBezTo>
                    <a:pt x="78" y="51"/>
                    <a:pt x="69" y="58"/>
                    <a:pt x="69" y="58"/>
                  </a:cubicBezTo>
                  <a:cubicBezTo>
                    <a:pt x="0" y="118"/>
                    <a:pt x="0" y="118"/>
                    <a:pt x="0" y="118"/>
                  </a:cubicBezTo>
                  <a:cubicBezTo>
                    <a:pt x="0" y="118"/>
                    <a:pt x="62" y="59"/>
                    <a:pt x="74" y="51"/>
                  </a:cubicBezTo>
                  <a:cubicBezTo>
                    <a:pt x="85" y="42"/>
                    <a:pt x="168" y="19"/>
                    <a:pt x="188" y="0"/>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6" name="Freeform 114"/>
            <p:cNvSpPr/>
            <p:nvPr userDrawn="1"/>
          </p:nvSpPr>
          <p:spPr bwMode="auto">
            <a:xfrm>
              <a:off x="8602663" y="2486025"/>
              <a:ext cx="187325" cy="80963"/>
            </a:xfrm>
            <a:custGeom>
              <a:avLst/>
              <a:gdLst>
                <a:gd name="T0" fmla="*/ 118 w 118"/>
                <a:gd name="T1" fmla="*/ 0 h 51"/>
                <a:gd name="T2" fmla="*/ 109 w 118"/>
                <a:gd name="T3" fmla="*/ 15 h 51"/>
                <a:gd name="T4" fmla="*/ 9 w 118"/>
                <a:gd name="T5" fmla="*/ 49 h 51"/>
                <a:gd name="T6" fmla="*/ 118 w 118"/>
                <a:gd name="T7" fmla="*/ 0 h 51"/>
              </a:gdLst>
              <a:ahLst/>
              <a:cxnLst>
                <a:cxn ang="0">
                  <a:pos x="T0" y="T1"/>
                </a:cxn>
                <a:cxn ang="0">
                  <a:pos x="T2" y="T3"/>
                </a:cxn>
                <a:cxn ang="0">
                  <a:pos x="T4" y="T5"/>
                </a:cxn>
                <a:cxn ang="0">
                  <a:pos x="T6" y="T7"/>
                </a:cxn>
              </a:cxnLst>
              <a:rect l="0" t="0" r="r" b="b"/>
              <a:pathLst>
                <a:path w="118" h="51">
                  <a:moveTo>
                    <a:pt x="118" y="0"/>
                  </a:moveTo>
                  <a:cubicBezTo>
                    <a:pt x="109" y="15"/>
                    <a:pt x="109" y="15"/>
                    <a:pt x="109" y="15"/>
                  </a:cubicBezTo>
                  <a:cubicBezTo>
                    <a:pt x="109" y="15"/>
                    <a:pt x="18" y="48"/>
                    <a:pt x="9" y="49"/>
                  </a:cubicBezTo>
                  <a:cubicBezTo>
                    <a:pt x="0" y="51"/>
                    <a:pt x="101" y="13"/>
                    <a:pt x="118" y="0"/>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7" name="Freeform 115"/>
            <p:cNvSpPr/>
            <p:nvPr userDrawn="1"/>
          </p:nvSpPr>
          <p:spPr bwMode="auto">
            <a:xfrm>
              <a:off x="8586788" y="2357438"/>
              <a:ext cx="87313" cy="57150"/>
            </a:xfrm>
            <a:custGeom>
              <a:avLst/>
              <a:gdLst>
                <a:gd name="T0" fmla="*/ 0 w 55"/>
                <a:gd name="T1" fmla="*/ 36 h 36"/>
                <a:gd name="T2" fmla="*/ 23 w 55"/>
                <a:gd name="T3" fmla="*/ 15 h 36"/>
                <a:gd name="T4" fmla="*/ 55 w 55"/>
                <a:gd name="T5" fmla="*/ 0 h 36"/>
                <a:gd name="T6" fmla="*/ 25 w 55"/>
                <a:gd name="T7" fmla="*/ 11 h 36"/>
                <a:gd name="T8" fmla="*/ 0 w 55"/>
                <a:gd name="T9" fmla="*/ 36 h 36"/>
              </a:gdLst>
              <a:ahLst/>
              <a:cxnLst>
                <a:cxn ang="0">
                  <a:pos x="T0" y="T1"/>
                </a:cxn>
                <a:cxn ang="0">
                  <a:pos x="T2" y="T3"/>
                </a:cxn>
                <a:cxn ang="0">
                  <a:pos x="T4" y="T5"/>
                </a:cxn>
                <a:cxn ang="0">
                  <a:pos x="T6" y="T7"/>
                </a:cxn>
                <a:cxn ang="0">
                  <a:pos x="T8" y="T9"/>
                </a:cxn>
              </a:cxnLst>
              <a:rect l="0" t="0" r="r" b="b"/>
              <a:pathLst>
                <a:path w="55" h="36">
                  <a:moveTo>
                    <a:pt x="0" y="36"/>
                  </a:moveTo>
                  <a:cubicBezTo>
                    <a:pt x="0" y="36"/>
                    <a:pt x="12" y="21"/>
                    <a:pt x="23" y="15"/>
                  </a:cubicBezTo>
                  <a:cubicBezTo>
                    <a:pt x="34" y="10"/>
                    <a:pt x="46" y="6"/>
                    <a:pt x="55" y="0"/>
                  </a:cubicBezTo>
                  <a:cubicBezTo>
                    <a:pt x="42" y="5"/>
                    <a:pt x="31" y="8"/>
                    <a:pt x="25" y="11"/>
                  </a:cubicBezTo>
                  <a:cubicBezTo>
                    <a:pt x="18" y="14"/>
                    <a:pt x="3" y="34"/>
                    <a:pt x="0" y="36"/>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8" name="Freeform 116"/>
            <p:cNvSpPr/>
            <p:nvPr userDrawn="1"/>
          </p:nvSpPr>
          <p:spPr bwMode="auto">
            <a:xfrm>
              <a:off x="8672513" y="4279900"/>
              <a:ext cx="169863" cy="85725"/>
            </a:xfrm>
            <a:custGeom>
              <a:avLst/>
              <a:gdLst>
                <a:gd name="T0" fmla="*/ 0 w 107"/>
                <a:gd name="T1" fmla="*/ 8 h 54"/>
                <a:gd name="T2" fmla="*/ 36 w 107"/>
                <a:gd name="T3" fmla="*/ 3 h 54"/>
                <a:gd name="T4" fmla="*/ 77 w 107"/>
                <a:gd name="T5" fmla="*/ 13 h 54"/>
                <a:gd name="T6" fmla="*/ 107 w 107"/>
                <a:gd name="T7" fmla="*/ 51 h 54"/>
                <a:gd name="T8" fmla="*/ 103 w 107"/>
                <a:gd name="T9" fmla="*/ 54 h 54"/>
                <a:gd name="T10" fmla="*/ 0 w 107"/>
                <a:gd name="T11" fmla="*/ 15 h 54"/>
                <a:gd name="T12" fmla="*/ 0 w 107"/>
                <a:gd name="T13" fmla="*/ 8 h 54"/>
              </a:gdLst>
              <a:ahLst/>
              <a:cxnLst>
                <a:cxn ang="0">
                  <a:pos x="T0" y="T1"/>
                </a:cxn>
                <a:cxn ang="0">
                  <a:pos x="T2" y="T3"/>
                </a:cxn>
                <a:cxn ang="0">
                  <a:pos x="T4" y="T5"/>
                </a:cxn>
                <a:cxn ang="0">
                  <a:pos x="T6" y="T7"/>
                </a:cxn>
                <a:cxn ang="0">
                  <a:pos x="T8" y="T9"/>
                </a:cxn>
                <a:cxn ang="0">
                  <a:pos x="T10" y="T11"/>
                </a:cxn>
                <a:cxn ang="0">
                  <a:pos x="T12" y="T13"/>
                </a:cxn>
              </a:cxnLst>
              <a:rect l="0" t="0" r="r" b="b"/>
              <a:pathLst>
                <a:path w="107" h="54">
                  <a:moveTo>
                    <a:pt x="0" y="8"/>
                  </a:moveTo>
                  <a:cubicBezTo>
                    <a:pt x="0" y="8"/>
                    <a:pt x="22" y="0"/>
                    <a:pt x="36" y="3"/>
                  </a:cubicBezTo>
                  <a:cubicBezTo>
                    <a:pt x="51" y="5"/>
                    <a:pt x="63" y="10"/>
                    <a:pt x="77" y="13"/>
                  </a:cubicBezTo>
                  <a:cubicBezTo>
                    <a:pt x="92" y="16"/>
                    <a:pt x="107" y="51"/>
                    <a:pt x="107" y="51"/>
                  </a:cubicBezTo>
                  <a:cubicBezTo>
                    <a:pt x="103" y="54"/>
                    <a:pt x="103" y="54"/>
                    <a:pt x="103" y="54"/>
                  </a:cubicBezTo>
                  <a:cubicBezTo>
                    <a:pt x="0" y="15"/>
                    <a:pt x="0" y="15"/>
                    <a:pt x="0" y="15"/>
                  </a:cubicBezTo>
                  <a:lnTo>
                    <a:pt x="0" y="8"/>
                  </a:lnTo>
                  <a:close/>
                </a:path>
              </a:pathLst>
            </a:custGeom>
            <a:solidFill>
              <a:srgbClr val="CB8F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9" name="Freeform 117"/>
            <p:cNvSpPr/>
            <p:nvPr userDrawn="1"/>
          </p:nvSpPr>
          <p:spPr bwMode="auto">
            <a:xfrm>
              <a:off x="8531225" y="4119563"/>
              <a:ext cx="1436688" cy="869950"/>
            </a:xfrm>
            <a:custGeom>
              <a:avLst/>
              <a:gdLst>
                <a:gd name="T0" fmla="*/ 904 w 904"/>
                <a:gd name="T1" fmla="*/ 378 h 548"/>
                <a:gd name="T2" fmla="*/ 511 w 904"/>
                <a:gd name="T3" fmla="*/ 286 h 548"/>
                <a:gd name="T4" fmla="*/ 439 w 904"/>
                <a:gd name="T5" fmla="*/ 256 h 548"/>
                <a:gd name="T6" fmla="*/ 381 w 904"/>
                <a:gd name="T7" fmla="*/ 223 h 548"/>
                <a:gd name="T8" fmla="*/ 342 w 904"/>
                <a:gd name="T9" fmla="*/ 183 h 548"/>
                <a:gd name="T10" fmla="*/ 257 w 904"/>
                <a:gd name="T11" fmla="*/ 110 h 548"/>
                <a:gd name="T12" fmla="*/ 226 w 904"/>
                <a:gd name="T13" fmla="*/ 91 h 548"/>
                <a:gd name="T14" fmla="*/ 185 w 904"/>
                <a:gd name="T15" fmla="*/ 60 h 548"/>
                <a:gd name="T16" fmla="*/ 160 w 904"/>
                <a:gd name="T17" fmla="*/ 43 h 548"/>
                <a:gd name="T18" fmla="*/ 134 w 904"/>
                <a:gd name="T19" fmla="*/ 32 h 548"/>
                <a:gd name="T20" fmla="*/ 92 w 904"/>
                <a:gd name="T21" fmla="*/ 0 h 548"/>
                <a:gd name="T22" fmla="*/ 87 w 904"/>
                <a:gd name="T23" fmla="*/ 13 h 548"/>
                <a:gd name="T24" fmla="*/ 84 w 904"/>
                <a:gd name="T25" fmla="*/ 20 h 548"/>
                <a:gd name="T26" fmla="*/ 92 w 904"/>
                <a:gd name="T27" fmla="*/ 51 h 548"/>
                <a:gd name="T28" fmla="*/ 138 w 904"/>
                <a:gd name="T29" fmla="*/ 88 h 548"/>
                <a:gd name="T30" fmla="*/ 174 w 904"/>
                <a:gd name="T31" fmla="*/ 120 h 548"/>
                <a:gd name="T32" fmla="*/ 191 w 904"/>
                <a:gd name="T33" fmla="*/ 151 h 548"/>
                <a:gd name="T34" fmla="*/ 169 w 904"/>
                <a:gd name="T35" fmla="*/ 141 h 548"/>
                <a:gd name="T36" fmla="*/ 117 w 904"/>
                <a:gd name="T37" fmla="*/ 124 h 548"/>
                <a:gd name="T38" fmla="*/ 97 w 904"/>
                <a:gd name="T39" fmla="*/ 116 h 548"/>
                <a:gd name="T40" fmla="*/ 77 w 904"/>
                <a:gd name="T41" fmla="*/ 102 h 548"/>
                <a:gd name="T42" fmla="*/ 101 w 904"/>
                <a:gd name="T43" fmla="*/ 90 h 548"/>
                <a:gd name="T44" fmla="*/ 111 w 904"/>
                <a:gd name="T45" fmla="*/ 72 h 548"/>
                <a:gd name="T46" fmla="*/ 93 w 904"/>
                <a:gd name="T47" fmla="*/ 51 h 548"/>
                <a:gd name="T48" fmla="*/ 53 w 904"/>
                <a:gd name="T49" fmla="*/ 59 h 548"/>
                <a:gd name="T50" fmla="*/ 33 w 904"/>
                <a:gd name="T51" fmla="*/ 74 h 548"/>
                <a:gd name="T52" fmla="*/ 5 w 904"/>
                <a:gd name="T53" fmla="*/ 100 h 548"/>
                <a:gd name="T54" fmla="*/ 1 w 904"/>
                <a:gd name="T55" fmla="*/ 124 h 548"/>
                <a:gd name="T56" fmla="*/ 23 w 904"/>
                <a:gd name="T57" fmla="*/ 144 h 548"/>
                <a:gd name="T58" fmla="*/ 22 w 904"/>
                <a:gd name="T59" fmla="*/ 152 h 548"/>
                <a:gd name="T60" fmla="*/ 40 w 904"/>
                <a:gd name="T61" fmla="*/ 184 h 548"/>
                <a:gd name="T62" fmla="*/ 60 w 904"/>
                <a:gd name="T63" fmla="*/ 210 h 548"/>
                <a:gd name="T64" fmla="*/ 69 w 904"/>
                <a:gd name="T65" fmla="*/ 234 h 548"/>
                <a:gd name="T66" fmla="*/ 93 w 904"/>
                <a:gd name="T67" fmla="*/ 273 h 548"/>
                <a:gd name="T68" fmla="*/ 104 w 904"/>
                <a:gd name="T69" fmla="*/ 298 h 548"/>
                <a:gd name="T70" fmla="*/ 109 w 904"/>
                <a:gd name="T71" fmla="*/ 318 h 548"/>
                <a:gd name="T72" fmla="*/ 119 w 904"/>
                <a:gd name="T73" fmla="*/ 338 h 548"/>
                <a:gd name="T74" fmla="*/ 140 w 904"/>
                <a:gd name="T75" fmla="*/ 349 h 548"/>
                <a:gd name="T76" fmla="*/ 190 w 904"/>
                <a:gd name="T77" fmla="*/ 355 h 548"/>
                <a:gd name="T78" fmla="*/ 252 w 904"/>
                <a:gd name="T79" fmla="*/ 370 h 548"/>
                <a:gd name="T80" fmla="*/ 301 w 904"/>
                <a:gd name="T81" fmla="*/ 375 h 548"/>
                <a:gd name="T82" fmla="*/ 334 w 904"/>
                <a:gd name="T83" fmla="*/ 385 h 548"/>
                <a:gd name="T84" fmla="*/ 359 w 904"/>
                <a:gd name="T85" fmla="*/ 394 h 548"/>
                <a:gd name="T86" fmla="*/ 386 w 904"/>
                <a:gd name="T87" fmla="*/ 409 h 548"/>
                <a:gd name="T88" fmla="*/ 697 w 904"/>
                <a:gd name="T89" fmla="*/ 548 h 548"/>
                <a:gd name="T90" fmla="*/ 904 w 904"/>
                <a:gd name="T91" fmla="*/ 37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4" h="548">
                  <a:moveTo>
                    <a:pt x="904" y="378"/>
                  </a:moveTo>
                  <a:cubicBezTo>
                    <a:pt x="853" y="364"/>
                    <a:pt x="549" y="298"/>
                    <a:pt x="511" y="286"/>
                  </a:cubicBezTo>
                  <a:cubicBezTo>
                    <a:pt x="454" y="268"/>
                    <a:pt x="465" y="268"/>
                    <a:pt x="439" y="256"/>
                  </a:cubicBezTo>
                  <a:cubicBezTo>
                    <a:pt x="413" y="244"/>
                    <a:pt x="395" y="233"/>
                    <a:pt x="381" y="223"/>
                  </a:cubicBezTo>
                  <a:cubicBezTo>
                    <a:pt x="368" y="212"/>
                    <a:pt x="342" y="183"/>
                    <a:pt x="342" y="183"/>
                  </a:cubicBezTo>
                  <a:cubicBezTo>
                    <a:pt x="342" y="183"/>
                    <a:pt x="274" y="121"/>
                    <a:pt x="257" y="110"/>
                  </a:cubicBezTo>
                  <a:cubicBezTo>
                    <a:pt x="240" y="98"/>
                    <a:pt x="242" y="99"/>
                    <a:pt x="226" y="91"/>
                  </a:cubicBezTo>
                  <a:cubicBezTo>
                    <a:pt x="209" y="83"/>
                    <a:pt x="205" y="75"/>
                    <a:pt x="185" y="60"/>
                  </a:cubicBezTo>
                  <a:cubicBezTo>
                    <a:pt x="164" y="45"/>
                    <a:pt x="168" y="48"/>
                    <a:pt x="160" y="43"/>
                  </a:cubicBezTo>
                  <a:cubicBezTo>
                    <a:pt x="151" y="39"/>
                    <a:pt x="140" y="37"/>
                    <a:pt x="134" y="32"/>
                  </a:cubicBezTo>
                  <a:cubicBezTo>
                    <a:pt x="128" y="27"/>
                    <a:pt x="92" y="0"/>
                    <a:pt x="92" y="0"/>
                  </a:cubicBezTo>
                  <a:cubicBezTo>
                    <a:pt x="92" y="0"/>
                    <a:pt x="87" y="0"/>
                    <a:pt x="87" y="13"/>
                  </a:cubicBezTo>
                  <a:cubicBezTo>
                    <a:pt x="85" y="14"/>
                    <a:pt x="84" y="18"/>
                    <a:pt x="84" y="20"/>
                  </a:cubicBezTo>
                  <a:cubicBezTo>
                    <a:pt x="84" y="20"/>
                    <a:pt x="81" y="28"/>
                    <a:pt x="92" y="51"/>
                  </a:cubicBezTo>
                  <a:cubicBezTo>
                    <a:pt x="104" y="73"/>
                    <a:pt x="137" y="88"/>
                    <a:pt x="138" y="88"/>
                  </a:cubicBezTo>
                  <a:cubicBezTo>
                    <a:pt x="138" y="88"/>
                    <a:pt x="161" y="111"/>
                    <a:pt x="174" y="120"/>
                  </a:cubicBezTo>
                  <a:cubicBezTo>
                    <a:pt x="187" y="128"/>
                    <a:pt x="191" y="143"/>
                    <a:pt x="191" y="151"/>
                  </a:cubicBezTo>
                  <a:cubicBezTo>
                    <a:pt x="184" y="145"/>
                    <a:pt x="180" y="145"/>
                    <a:pt x="169" y="141"/>
                  </a:cubicBezTo>
                  <a:cubicBezTo>
                    <a:pt x="169" y="141"/>
                    <a:pt x="166" y="136"/>
                    <a:pt x="117" y="124"/>
                  </a:cubicBezTo>
                  <a:cubicBezTo>
                    <a:pt x="107" y="121"/>
                    <a:pt x="97" y="116"/>
                    <a:pt x="97" y="116"/>
                  </a:cubicBezTo>
                  <a:cubicBezTo>
                    <a:pt x="97" y="116"/>
                    <a:pt x="86" y="107"/>
                    <a:pt x="77" y="102"/>
                  </a:cubicBezTo>
                  <a:cubicBezTo>
                    <a:pt x="86" y="96"/>
                    <a:pt x="95" y="96"/>
                    <a:pt x="101" y="90"/>
                  </a:cubicBezTo>
                  <a:cubicBezTo>
                    <a:pt x="107" y="84"/>
                    <a:pt x="111" y="72"/>
                    <a:pt x="111" y="72"/>
                  </a:cubicBezTo>
                  <a:cubicBezTo>
                    <a:pt x="111" y="72"/>
                    <a:pt x="98" y="62"/>
                    <a:pt x="93" y="51"/>
                  </a:cubicBezTo>
                  <a:cubicBezTo>
                    <a:pt x="75" y="52"/>
                    <a:pt x="66" y="60"/>
                    <a:pt x="53" y="59"/>
                  </a:cubicBezTo>
                  <a:cubicBezTo>
                    <a:pt x="53" y="59"/>
                    <a:pt x="41" y="63"/>
                    <a:pt x="33" y="74"/>
                  </a:cubicBezTo>
                  <a:cubicBezTo>
                    <a:pt x="25" y="85"/>
                    <a:pt x="8" y="92"/>
                    <a:pt x="5" y="100"/>
                  </a:cubicBezTo>
                  <a:cubicBezTo>
                    <a:pt x="3" y="109"/>
                    <a:pt x="0" y="114"/>
                    <a:pt x="1" y="124"/>
                  </a:cubicBezTo>
                  <a:cubicBezTo>
                    <a:pt x="2" y="133"/>
                    <a:pt x="23" y="144"/>
                    <a:pt x="23" y="144"/>
                  </a:cubicBezTo>
                  <a:cubicBezTo>
                    <a:pt x="23" y="144"/>
                    <a:pt x="21" y="148"/>
                    <a:pt x="22" y="152"/>
                  </a:cubicBezTo>
                  <a:cubicBezTo>
                    <a:pt x="22" y="156"/>
                    <a:pt x="27" y="165"/>
                    <a:pt x="40" y="184"/>
                  </a:cubicBezTo>
                  <a:cubicBezTo>
                    <a:pt x="53" y="204"/>
                    <a:pt x="57" y="207"/>
                    <a:pt x="60" y="210"/>
                  </a:cubicBezTo>
                  <a:cubicBezTo>
                    <a:pt x="60" y="210"/>
                    <a:pt x="61" y="220"/>
                    <a:pt x="69" y="234"/>
                  </a:cubicBezTo>
                  <a:cubicBezTo>
                    <a:pt x="77" y="248"/>
                    <a:pt x="90" y="265"/>
                    <a:pt x="93" y="273"/>
                  </a:cubicBezTo>
                  <a:cubicBezTo>
                    <a:pt x="96" y="281"/>
                    <a:pt x="100" y="293"/>
                    <a:pt x="104" y="298"/>
                  </a:cubicBezTo>
                  <a:cubicBezTo>
                    <a:pt x="106" y="303"/>
                    <a:pt x="106" y="309"/>
                    <a:pt x="109" y="318"/>
                  </a:cubicBezTo>
                  <a:cubicBezTo>
                    <a:pt x="109" y="318"/>
                    <a:pt x="111" y="328"/>
                    <a:pt x="119" y="338"/>
                  </a:cubicBezTo>
                  <a:cubicBezTo>
                    <a:pt x="128" y="348"/>
                    <a:pt x="140" y="349"/>
                    <a:pt x="140" y="349"/>
                  </a:cubicBezTo>
                  <a:cubicBezTo>
                    <a:pt x="140" y="349"/>
                    <a:pt x="178" y="352"/>
                    <a:pt x="190" y="355"/>
                  </a:cubicBezTo>
                  <a:cubicBezTo>
                    <a:pt x="202" y="358"/>
                    <a:pt x="235" y="368"/>
                    <a:pt x="252" y="370"/>
                  </a:cubicBezTo>
                  <a:cubicBezTo>
                    <a:pt x="268" y="373"/>
                    <a:pt x="282" y="370"/>
                    <a:pt x="301" y="375"/>
                  </a:cubicBezTo>
                  <a:cubicBezTo>
                    <a:pt x="320" y="379"/>
                    <a:pt x="329" y="384"/>
                    <a:pt x="334" y="385"/>
                  </a:cubicBezTo>
                  <a:cubicBezTo>
                    <a:pt x="338" y="387"/>
                    <a:pt x="353" y="391"/>
                    <a:pt x="359" y="394"/>
                  </a:cubicBezTo>
                  <a:cubicBezTo>
                    <a:pt x="365" y="398"/>
                    <a:pt x="378" y="406"/>
                    <a:pt x="386" y="409"/>
                  </a:cubicBezTo>
                  <a:cubicBezTo>
                    <a:pt x="393" y="411"/>
                    <a:pt x="697" y="548"/>
                    <a:pt x="697" y="548"/>
                  </a:cubicBezTo>
                  <a:lnTo>
                    <a:pt x="904" y="378"/>
                  </a:lnTo>
                  <a:close/>
                </a:path>
              </a:pathLst>
            </a:custGeom>
            <a:solidFill>
              <a:srgbClr val="D6A8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0" name="Freeform 118"/>
            <p:cNvSpPr/>
            <p:nvPr userDrawn="1"/>
          </p:nvSpPr>
          <p:spPr bwMode="auto">
            <a:xfrm>
              <a:off x="8540750" y="4332288"/>
              <a:ext cx="136525" cy="96838"/>
            </a:xfrm>
            <a:custGeom>
              <a:avLst/>
              <a:gdLst>
                <a:gd name="T0" fmla="*/ 86 w 86"/>
                <a:gd name="T1" fmla="*/ 61 h 61"/>
                <a:gd name="T2" fmla="*/ 83 w 86"/>
                <a:gd name="T3" fmla="*/ 51 h 61"/>
                <a:gd name="T4" fmla="*/ 17 w 86"/>
                <a:gd name="T5" fmla="*/ 10 h 61"/>
                <a:gd name="T6" fmla="*/ 86 w 86"/>
                <a:gd name="T7" fmla="*/ 61 h 61"/>
              </a:gdLst>
              <a:ahLst/>
              <a:cxnLst>
                <a:cxn ang="0">
                  <a:pos x="T0" y="T1"/>
                </a:cxn>
                <a:cxn ang="0">
                  <a:pos x="T2" y="T3"/>
                </a:cxn>
                <a:cxn ang="0">
                  <a:pos x="T4" y="T5"/>
                </a:cxn>
                <a:cxn ang="0">
                  <a:pos x="T6" y="T7"/>
                </a:cxn>
              </a:cxnLst>
              <a:rect l="0" t="0" r="r" b="b"/>
              <a:pathLst>
                <a:path w="86" h="61">
                  <a:moveTo>
                    <a:pt x="86" y="61"/>
                  </a:moveTo>
                  <a:cubicBezTo>
                    <a:pt x="86" y="61"/>
                    <a:pt x="84" y="54"/>
                    <a:pt x="83" y="51"/>
                  </a:cubicBezTo>
                  <a:cubicBezTo>
                    <a:pt x="82" y="47"/>
                    <a:pt x="34" y="20"/>
                    <a:pt x="17" y="10"/>
                  </a:cubicBezTo>
                  <a:cubicBezTo>
                    <a:pt x="0" y="0"/>
                    <a:pt x="79" y="49"/>
                    <a:pt x="86" y="61"/>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1" name="Freeform 119"/>
            <p:cNvSpPr/>
            <p:nvPr userDrawn="1"/>
          </p:nvSpPr>
          <p:spPr bwMode="auto">
            <a:xfrm>
              <a:off x="8621713" y="4449763"/>
              <a:ext cx="65088" cy="80963"/>
            </a:xfrm>
            <a:custGeom>
              <a:avLst/>
              <a:gdLst>
                <a:gd name="T0" fmla="*/ 41 w 41"/>
                <a:gd name="T1" fmla="*/ 51 h 51"/>
                <a:gd name="T2" fmla="*/ 26 w 41"/>
                <a:gd name="T3" fmla="*/ 30 h 51"/>
                <a:gd name="T4" fmla="*/ 3 w 41"/>
                <a:gd name="T5" fmla="*/ 2 h 51"/>
                <a:gd name="T6" fmla="*/ 41 w 41"/>
                <a:gd name="T7" fmla="*/ 51 h 51"/>
              </a:gdLst>
              <a:ahLst/>
              <a:cxnLst>
                <a:cxn ang="0">
                  <a:pos x="T0" y="T1"/>
                </a:cxn>
                <a:cxn ang="0">
                  <a:pos x="T2" y="T3"/>
                </a:cxn>
                <a:cxn ang="0">
                  <a:pos x="T4" y="T5"/>
                </a:cxn>
                <a:cxn ang="0">
                  <a:pos x="T6" y="T7"/>
                </a:cxn>
              </a:cxnLst>
              <a:rect l="0" t="0" r="r" b="b"/>
              <a:pathLst>
                <a:path w="41" h="51">
                  <a:moveTo>
                    <a:pt x="41" y="51"/>
                  </a:moveTo>
                  <a:cubicBezTo>
                    <a:pt x="41" y="51"/>
                    <a:pt x="30" y="37"/>
                    <a:pt x="26" y="30"/>
                  </a:cubicBezTo>
                  <a:cubicBezTo>
                    <a:pt x="22" y="22"/>
                    <a:pt x="6" y="4"/>
                    <a:pt x="3" y="2"/>
                  </a:cubicBezTo>
                  <a:cubicBezTo>
                    <a:pt x="0" y="0"/>
                    <a:pt x="30" y="41"/>
                    <a:pt x="41" y="51"/>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2" name="Freeform 120"/>
            <p:cNvSpPr/>
            <p:nvPr userDrawn="1"/>
          </p:nvSpPr>
          <p:spPr bwMode="auto">
            <a:xfrm>
              <a:off x="8599488" y="4259263"/>
              <a:ext cx="58738" cy="22225"/>
            </a:xfrm>
            <a:custGeom>
              <a:avLst/>
              <a:gdLst>
                <a:gd name="T0" fmla="*/ 0 w 37"/>
                <a:gd name="T1" fmla="*/ 0 h 14"/>
                <a:gd name="T2" fmla="*/ 34 w 37"/>
                <a:gd name="T3" fmla="*/ 14 h 14"/>
                <a:gd name="T4" fmla="*/ 37 w 37"/>
                <a:gd name="T5" fmla="*/ 13 h 14"/>
                <a:gd name="T6" fmla="*/ 0 w 37"/>
                <a:gd name="T7" fmla="*/ 0 h 14"/>
              </a:gdLst>
              <a:ahLst/>
              <a:cxnLst>
                <a:cxn ang="0">
                  <a:pos x="T0" y="T1"/>
                </a:cxn>
                <a:cxn ang="0">
                  <a:pos x="T2" y="T3"/>
                </a:cxn>
                <a:cxn ang="0">
                  <a:pos x="T4" y="T5"/>
                </a:cxn>
                <a:cxn ang="0">
                  <a:pos x="T6" y="T7"/>
                </a:cxn>
              </a:cxnLst>
              <a:rect l="0" t="0" r="r" b="b"/>
              <a:pathLst>
                <a:path w="37" h="14">
                  <a:moveTo>
                    <a:pt x="0" y="0"/>
                  </a:moveTo>
                  <a:cubicBezTo>
                    <a:pt x="0" y="0"/>
                    <a:pt x="23" y="7"/>
                    <a:pt x="34" y="14"/>
                  </a:cubicBezTo>
                  <a:cubicBezTo>
                    <a:pt x="37" y="13"/>
                    <a:pt x="37" y="13"/>
                    <a:pt x="37" y="13"/>
                  </a:cubicBezTo>
                  <a:cubicBezTo>
                    <a:pt x="37" y="13"/>
                    <a:pt x="15" y="2"/>
                    <a:pt x="0" y="0"/>
                  </a:cubicBezTo>
                  <a:close/>
                </a:path>
              </a:pathLst>
            </a:custGeom>
            <a:solidFill>
              <a:srgbClr val="B1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3" name="Freeform 121"/>
            <p:cNvSpPr/>
            <p:nvPr userDrawn="1"/>
          </p:nvSpPr>
          <p:spPr bwMode="auto">
            <a:xfrm>
              <a:off x="8631238" y="4224338"/>
              <a:ext cx="28575" cy="55563"/>
            </a:xfrm>
            <a:custGeom>
              <a:avLst/>
              <a:gdLst>
                <a:gd name="T0" fmla="*/ 0 w 18"/>
                <a:gd name="T1" fmla="*/ 0 h 35"/>
                <a:gd name="T2" fmla="*/ 14 w 18"/>
                <a:gd name="T3" fmla="*/ 34 h 35"/>
                <a:gd name="T4" fmla="*/ 16 w 18"/>
                <a:gd name="T5" fmla="*/ 35 h 35"/>
                <a:gd name="T6" fmla="*/ 0 w 18"/>
                <a:gd name="T7" fmla="*/ 0 h 35"/>
              </a:gdLst>
              <a:ahLst/>
              <a:cxnLst>
                <a:cxn ang="0">
                  <a:pos x="T0" y="T1"/>
                </a:cxn>
                <a:cxn ang="0">
                  <a:pos x="T2" y="T3"/>
                </a:cxn>
                <a:cxn ang="0">
                  <a:pos x="T4" y="T5"/>
                </a:cxn>
                <a:cxn ang="0">
                  <a:pos x="T6" y="T7"/>
                </a:cxn>
              </a:cxnLst>
              <a:rect l="0" t="0" r="r" b="b"/>
              <a:pathLst>
                <a:path w="18" h="35">
                  <a:moveTo>
                    <a:pt x="0" y="0"/>
                  </a:moveTo>
                  <a:cubicBezTo>
                    <a:pt x="0" y="0"/>
                    <a:pt x="14" y="12"/>
                    <a:pt x="14" y="34"/>
                  </a:cubicBezTo>
                  <a:cubicBezTo>
                    <a:pt x="16" y="35"/>
                    <a:pt x="16" y="35"/>
                    <a:pt x="16" y="35"/>
                  </a:cubicBezTo>
                  <a:cubicBezTo>
                    <a:pt x="16" y="35"/>
                    <a:pt x="18" y="13"/>
                    <a:pt x="0" y="0"/>
                  </a:cubicBezTo>
                  <a:close/>
                </a:path>
              </a:pathLst>
            </a:custGeom>
            <a:solidFill>
              <a:srgbClr val="B1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4" name="Freeform 122"/>
            <p:cNvSpPr/>
            <p:nvPr userDrawn="1"/>
          </p:nvSpPr>
          <p:spPr bwMode="auto">
            <a:xfrm>
              <a:off x="10474325" y="2573338"/>
              <a:ext cx="701675" cy="1895475"/>
            </a:xfrm>
            <a:custGeom>
              <a:avLst/>
              <a:gdLst>
                <a:gd name="T0" fmla="*/ 442 w 442"/>
                <a:gd name="T1" fmla="*/ 0 h 1194"/>
                <a:gd name="T2" fmla="*/ 393 w 442"/>
                <a:gd name="T3" fmla="*/ 1194 h 1194"/>
                <a:gd name="T4" fmla="*/ 0 w 442"/>
                <a:gd name="T5" fmla="*/ 1049 h 1194"/>
                <a:gd name="T6" fmla="*/ 21 w 442"/>
                <a:gd name="T7" fmla="*/ 124 h 1194"/>
                <a:gd name="T8" fmla="*/ 442 w 442"/>
                <a:gd name="T9" fmla="*/ 0 h 1194"/>
              </a:gdLst>
              <a:ahLst/>
              <a:cxnLst>
                <a:cxn ang="0">
                  <a:pos x="T0" y="T1"/>
                </a:cxn>
                <a:cxn ang="0">
                  <a:pos x="T2" y="T3"/>
                </a:cxn>
                <a:cxn ang="0">
                  <a:pos x="T4" y="T5"/>
                </a:cxn>
                <a:cxn ang="0">
                  <a:pos x="T6" y="T7"/>
                </a:cxn>
                <a:cxn ang="0">
                  <a:pos x="T8" y="T9"/>
                </a:cxn>
              </a:cxnLst>
              <a:rect l="0" t="0" r="r" b="b"/>
              <a:pathLst>
                <a:path w="442" h="1194">
                  <a:moveTo>
                    <a:pt x="442" y="0"/>
                  </a:moveTo>
                  <a:cubicBezTo>
                    <a:pt x="393" y="1194"/>
                    <a:pt x="393" y="1194"/>
                    <a:pt x="393" y="1194"/>
                  </a:cubicBezTo>
                  <a:cubicBezTo>
                    <a:pt x="393" y="1194"/>
                    <a:pt x="183" y="1058"/>
                    <a:pt x="0" y="1049"/>
                  </a:cubicBezTo>
                  <a:cubicBezTo>
                    <a:pt x="21" y="124"/>
                    <a:pt x="21" y="124"/>
                    <a:pt x="21" y="124"/>
                  </a:cubicBezTo>
                  <a:cubicBezTo>
                    <a:pt x="156" y="143"/>
                    <a:pt x="442" y="0"/>
                    <a:pt x="442" y="0"/>
                  </a:cubicBezTo>
                  <a:close/>
                </a:path>
              </a:pathLst>
            </a:custGeom>
            <a:solidFill>
              <a:srgbClr val="0420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5" name="Freeform 123"/>
            <p:cNvSpPr/>
            <p:nvPr userDrawn="1"/>
          </p:nvSpPr>
          <p:spPr bwMode="auto">
            <a:xfrm>
              <a:off x="9207500" y="4492625"/>
              <a:ext cx="327025" cy="412750"/>
            </a:xfrm>
            <a:custGeom>
              <a:avLst/>
              <a:gdLst>
                <a:gd name="T0" fmla="*/ 127 w 206"/>
                <a:gd name="T1" fmla="*/ 260 h 260"/>
                <a:gd name="T2" fmla="*/ 0 w 206"/>
                <a:gd name="T3" fmla="*/ 215 h 260"/>
                <a:gd name="T4" fmla="*/ 72 w 206"/>
                <a:gd name="T5" fmla="*/ 0 h 260"/>
                <a:gd name="T6" fmla="*/ 206 w 206"/>
                <a:gd name="T7" fmla="*/ 53 h 260"/>
                <a:gd name="T8" fmla="*/ 127 w 206"/>
                <a:gd name="T9" fmla="*/ 260 h 260"/>
              </a:gdLst>
              <a:ahLst/>
              <a:cxnLst>
                <a:cxn ang="0">
                  <a:pos x="T0" y="T1"/>
                </a:cxn>
                <a:cxn ang="0">
                  <a:pos x="T2" y="T3"/>
                </a:cxn>
                <a:cxn ang="0">
                  <a:pos x="T4" y="T5"/>
                </a:cxn>
                <a:cxn ang="0">
                  <a:pos x="T6" y="T7"/>
                </a:cxn>
                <a:cxn ang="0">
                  <a:pos x="T8" y="T9"/>
                </a:cxn>
              </a:cxnLst>
              <a:rect l="0" t="0" r="r" b="b"/>
              <a:pathLst>
                <a:path w="206" h="260">
                  <a:moveTo>
                    <a:pt x="127" y="260"/>
                  </a:moveTo>
                  <a:lnTo>
                    <a:pt x="0" y="215"/>
                  </a:lnTo>
                  <a:lnTo>
                    <a:pt x="72" y="0"/>
                  </a:lnTo>
                  <a:lnTo>
                    <a:pt x="206" y="53"/>
                  </a:lnTo>
                  <a:lnTo>
                    <a:pt x="127" y="2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6" name="Freeform 124"/>
            <p:cNvSpPr/>
            <p:nvPr userDrawn="1"/>
          </p:nvSpPr>
          <p:spPr bwMode="auto">
            <a:xfrm>
              <a:off x="9320213" y="4549775"/>
              <a:ext cx="214313" cy="355600"/>
            </a:xfrm>
            <a:custGeom>
              <a:avLst/>
              <a:gdLst>
                <a:gd name="T0" fmla="*/ 56 w 135"/>
                <a:gd name="T1" fmla="*/ 224 h 224"/>
                <a:gd name="T2" fmla="*/ 0 w 135"/>
                <a:gd name="T3" fmla="*/ 205 h 224"/>
                <a:gd name="T4" fmla="*/ 89 w 135"/>
                <a:gd name="T5" fmla="*/ 0 h 224"/>
                <a:gd name="T6" fmla="*/ 135 w 135"/>
                <a:gd name="T7" fmla="*/ 17 h 224"/>
                <a:gd name="T8" fmla="*/ 56 w 135"/>
                <a:gd name="T9" fmla="*/ 224 h 224"/>
              </a:gdLst>
              <a:ahLst/>
              <a:cxnLst>
                <a:cxn ang="0">
                  <a:pos x="T0" y="T1"/>
                </a:cxn>
                <a:cxn ang="0">
                  <a:pos x="T2" y="T3"/>
                </a:cxn>
                <a:cxn ang="0">
                  <a:pos x="T4" y="T5"/>
                </a:cxn>
                <a:cxn ang="0">
                  <a:pos x="T6" y="T7"/>
                </a:cxn>
                <a:cxn ang="0">
                  <a:pos x="T8" y="T9"/>
                </a:cxn>
              </a:cxnLst>
              <a:rect l="0" t="0" r="r" b="b"/>
              <a:pathLst>
                <a:path w="135" h="224">
                  <a:moveTo>
                    <a:pt x="56" y="224"/>
                  </a:moveTo>
                  <a:lnTo>
                    <a:pt x="0" y="205"/>
                  </a:lnTo>
                  <a:lnTo>
                    <a:pt x="89" y="0"/>
                  </a:lnTo>
                  <a:lnTo>
                    <a:pt x="135" y="17"/>
                  </a:lnTo>
                  <a:lnTo>
                    <a:pt x="56" y="224"/>
                  </a:lnTo>
                  <a:close/>
                </a:path>
              </a:pathLst>
            </a:custGeom>
            <a:solidFill>
              <a:srgbClr val="C7C8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7" name="Freeform 125"/>
            <p:cNvSpPr/>
            <p:nvPr userDrawn="1"/>
          </p:nvSpPr>
          <p:spPr bwMode="auto">
            <a:xfrm>
              <a:off x="9248775" y="2106613"/>
              <a:ext cx="303213" cy="396875"/>
            </a:xfrm>
            <a:custGeom>
              <a:avLst/>
              <a:gdLst>
                <a:gd name="T0" fmla="*/ 191 w 191"/>
                <a:gd name="T1" fmla="*/ 217 h 250"/>
                <a:gd name="T2" fmla="*/ 61 w 191"/>
                <a:gd name="T3" fmla="*/ 250 h 250"/>
                <a:gd name="T4" fmla="*/ 0 w 191"/>
                <a:gd name="T5" fmla="*/ 32 h 250"/>
                <a:gd name="T6" fmla="*/ 141 w 191"/>
                <a:gd name="T7" fmla="*/ 0 h 250"/>
                <a:gd name="T8" fmla="*/ 191 w 191"/>
                <a:gd name="T9" fmla="*/ 217 h 250"/>
              </a:gdLst>
              <a:ahLst/>
              <a:cxnLst>
                <a:cxn ang="0">
                  <a:pos x="T0" y="T1"/>
                </a:cxn>
                <a:cxn ang="0">
                  <a:pos x="T2" y="T3"/>
                </a:cxn>
                <a:cxn ang="0">
                  <a:pos x="T4" y="T5"/>
                </a:cxn>
                <a:cxn ang="0">
                  <a:pos x="T6" y="T7"/>
                </a:cxn>
                <a:cxn ang="0">
                  <a:pos x="T8" y="T9"/>
                </a:cxn>
              </a:cxnLst>
              <a:rect l="0" t="0" r="r" b="b"/>
              <a:pathLst>
                <a:path w="191" h="250">
                  <a:moveTo>
                    <a:pt x="191" y="217"/>
                  </a:moveTo>
                  <a:lnTo>
                    <a:pt x="61" y="250"/>
                  </a:lnTo>
                  <a:lnTo>
                    <a:pt x="0" y="32"/>
                  </a:lnTo>
                  <a:lnTo>
                    <a:pt x="141" y="0"/>
                  </a:lnTo>
                  <a:lnTo>
                    <a:pt x="191" y="2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8" name="Freeform 126"/>
            <p:cNvSpPr/>
            <p:nvPr userDrawn="1"/>
          </p:nvSpPr>
          <p:spPr bwMode="auto">
            <a:xfrm>
              <a:off x="9464675" y="2108200"/>
              <a:ext cx="71438" cy="358775"/>
            </a:xfrm>
            <a:custGeom>
              <a:avLst/>
              <a:gdLst>
                <a:gd name="T0" fmla="*/ 0 w 45"/>
                <a:gd name="T1" fmla="*/ 0 h 226"/>
                <a:gd name="T2" fmla="*/ 14 w 45"/>
                <a:gd name="T3" fmla="*/ 226 h 226"/>
                <a:gd name="T4" fmla="*/ 45 w 45"/>
                <a:gd name="T5" fmla="*/ 219 h 226"/>
                <a:gd name="T6" fmla="*/ 8 w 45"/>
                <a:gd name="T7" fmla="*/ 1 h 226"/>
                <a:gd name="T8" fmla="*/ 0 w 45"/>
                <a:gd name="T9" fmla="*/ 0 h 226"/>
              </a:gdLst>
              <a:ahLst/>
              <a:cxnLst>
                <a:cxn ang="0">
                  <a:pos x="T0" y="T1"/>
                </a:cxn>
                <a:cxn ang="0">
                  <a:pos x="T2" y="T3"/>
                </a:cxn>
                <a:cxn ang="0">
                  <a:pos x="T4" y="T5"/>
                </a:cxn>
                <a:cxn ang="0">
                  <a:pos x="T6" y="T7"/>
                </a:cxn>
                <a:cxn ang="0">
                  <a:pos x="T8" y="T9"/>
                </a:cxn>
              </a:cxnLst>
              <a:rect l="0" t="0" r="r" b="b"/>
              <a:pathLst>
                <a:path w="45" h="226">
                  <a:moveTo>
                    <a:pt x="0" y="0"/>
                  </a:moveTo>
                  <a:lnTo>
                    <a:pt x="14" y="226"/>
                  </a:lnTo>
                  <a:lnTo>
                    <a:pt x="45" y="219"/>
                  </a:lnTo>
                  <a:lnTo>
                    <a:pt x="8" y="1"/>
                  </a:lnTo>
                  <a:lnTo>
                    <a:pt x="0" y="0"/>
                  </a:lnTo>
                  <a:close/>
                </a:path>
              </a:pathLst>
            </a:custGeom>
            <a:solidFill>
              <a:srgbClr val="C7C8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9" name="Freeform 127"/>
            <p:cNvSpPr/>
            <p:nvPr userDrawn="1"/>
          </p:nvSpPr>
          <p:spPr bwMode="auto">
            <a:xfrm>
              <a:off x="9356725" y="1806575"/>
              <a:ext cx="2574925" cy="3444875"/>
            </a:xfrm>
            <a:custGeom>
              <a:avLst/>
              <a:gdLst>
                <a:gd name="T0" fmla="*/ 65 w 1620"/>
                <a:gd name="T1" fmla="*/ 171 h 2170"/>
                <a:gd name="T2" fmla="*/ 112 w 1620"/>
                <a:gd name="T3" fmla="*/ 429 h 2170"/>
                <a:gd name="T4" fmla="*/ 895 w 1620"/>
                <a:gd name="T5" fmla="*/ 386 h 2170"/>
                <a:gd name="T6" fmla="*/ 1024 w 1620"/>
                <a:gd name="T7" fmla="*/ 458 h 2170"/>
                <a:gd name="T8" fmla="*/ 1018 w 1620"/>
                <a:gd name="T9" fmla="*/ 720 h 2170"/>
                <a:gd name="T10" fmla="*/ 982 w 1620"/>
                <a:gd name="T11" fmla="*/ 1093 h 2170"/>
                <a:gd name="T12" fmla="*/ 1002 w 1620"/>
                <a:gd name="T13" fmla="*/ 1468 h 2170"/>
                <a:gd name="T14" fmla="*/ 997 w 1620"/>
                <a:gd name="T15" fmla="*/ 1730 h 2170"/>
                <a:gd name="T16" fmla="*/ 866 w 1620"/>
                <a:gd name="T17" fmla="*/ 1797 h 2170"/>
                <a:gd name="T18" fmla="*/ 80 w 1620"/>
                <a:gd name="T19" fmla="*/ 1720 h 2170"/>
                <a:gd name="T20" fmla="*/ 0 w 1620"/>
                <a:gd name="T21" fmla="*/ 1965 h 2170"/>
                <a:gd name="T22" fmla="*/ 854 w 1620"/>
                <a:gd name="T23" fmla="*/ 2140 h 2170"/>
                <a:gd name="T24" fmla="*/ 1515 w 1620"/>
                <a:gd name="T25" fmla="*/ 1821 h 2170"/>
                <a:gd name="T26" fmla="*/ 1536 w 1620"/>
                <a:gd name="T27" fmla="*/ 1809 h 2170"/>
                <a:gd name="T28" fmla="*/ 1615 w 1620"/>
                <a:gd name="T29" fmla="*/ 1191 h 2170"/>
                <a:gd name="T30" fmla="*/ 1617 w 1620"/>
                <a:gd name="T31" fmla="*/ 1191 h 2170"/>
                <a:gd name="T32" fmla="*/ 1618 w 1620"/>
                <a:gd name="T33" fmla="*/ 1107 h 2170"/>
                <a:gd name="T34" fmla="*/ 1620 w 1620"/>
                <a:gd name="T35" fmla="*/ 1022 h 2170"/>
                <a:gd name="T36" fmla="*/ 1618 w 1620"/>
                <a:gd name="T37" fmla="*/ 1022 h 2170"/>
                <a:gd name="T38" fmla="*/ 1565 w 1620"/>
                <a:gd name="T39" fmla="*/ 401 h 2170"/>
                <a:gd name="T40" fmla="*/ 1544 w 1620"/>
                <a:gd name="T41" fmla="*/ 388 h 2170"/>
                <a:gd name="T42" fmla="*/ 898 w 1620"/>
                <a:gd name="T43" fmla="*/ 43 h 2170"/>
                <a:gd name="T44" fmla="*/ 65 w 1620"/>
                <a:gd name="T45" fmla="*/ 171 h 2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20" h="2170">
                  <a:moveTo>
                    <a:pt x="65" y="171"/>
                  </a:moveTo>
                  <a:cubicBezTo>
                    <a:pt x="112" y="429"/>
                    <a:pt x="112" y="429"/>
                    <a:pt x="112" y="429"/>
                  </a:cubicBezTo>
                  <a:cubicBezTo>
                    <a:pt x="112" y="429"/>
                    <a:pt x="694" y="300"/>
                    <a:pt x="895" y="386"/>
                  </a:cubicBezTo>
                  <a:cubicBezTo>
                    <a:pt x="942" y="406"/>
                    <a:pt x="986" y="431"/>
                    <a:pt x="1024" y="458"/>
                  </a:cubicBezTo>
                  <a:cubicBezTo>
                    <a:pt x="1080" y="530"/>
                    <a:pt x="1044" y="624"/>
                    <a:pt x="1018" y="720"/>
                  </a:cubicBezTo>
                  <a:cubicBezTo>
                    <a:pt x="987" y="836"/>
                    <a:pt x="984" y="968"/>
                    <a:pt x="982" y="1093"/>
                  </a:cubicBezTo>
                  <a:cubicBezTo>
                    <a:pt x="978" y="1219"/>
                    <a:pt x="976" y="1351"/>
                    <a:pt x="1002" y="1468"/>
                  </a:cubicBezTo>
                  <a:cubicBezTo>
                    <a:pt x="1024" y="1565"/>
                    <a:pt x="1057" y="1661"/>
                    <a:pt x="997" y="1730"/>
                  </a:cubicBezTo>
                  <a:cubicBezTo>
                    <a:pt x="957" y="1755"/>
                    <a:pt x="913" y="1779"/>
                    <a:pt x="866" y="1797"/>
                  </a:cubicBezTo>
                  <a:cubicBezTo>
                    <a:pt x="661" y="1875"/>
                    <a:pt x="80" y="1720"/>
                    <a:pt x="80" y="1720"/>
                  </a:cubicBezTo>
                  <a:cubicBezTo>
                    <a:pt x="0" y="1965"/>
                    <a:pt x="0" y="1965"/>
                    <a:pt x="0" y="1965"/>
                  </a:cubicBezTo>
                  <a:cubicBezTo>
                    <a:pt x="0" y="1965"/>
                    <a:pt x="567" y="2170"/>
                    <a:pt x="854" y="2140"/>
                  </a:cubicBezTo>
                  <a:cubicBezTo>
                    <a:pt x="1107" y="2113"/>
                    <a:pt x="1441" y="1876"/>
                    <a:pt x="1515" y="1821"/>
                  </a:cubicBezTo>
                  <a:cubicBezTo>
                    <a:pt x="1523" y="1817"/>
                    <a:pt x="1529" y="1814"/>
                    <a:pt x="1536" y="1809"/>
                  </a:cubicBezTo>
                  <a:cubicBezTo>
                    <a:pt x="1592" y="1545"/>
                    <a:pt x="1607" y="1354"/>
                    <a:pt x="1615" y="1191"/>
                  </a:cubicBezTo>
                  <a:cubicBezTo>
                    <a:pt x="1617" y="1191"/>
                    <a:pt x="1617" y="1191"/>
                    <a:pt x="1617" y="1191"/>
                  </a:cubicBezTo>
                  <a:cubicBezTo>
                    <a:pt x="1617" y="1163"/>
                    <a:pt x="1617" y="1135"/>
                    <a:pt x="1618" y="1107"/>
                  </a:cubicBezTo>
                  <a:cubicBezTo>
                    <a:pt x="1619" y="1078"/>
                    <a:pt x="1620" y="1050"/>
                    <a:pt x="1620" y="1022"/>
                  </a:cubicBezTo>
                  <a:cubicBezTo>
                    <a:pt x="1618" y="1022"/>
                    <a:pt x="1618" y="1022"/>
                    <a:pt x="1618" y="1022"/>
                  </a:cubicBezTo>
                  <a:cubicBezTo>
                    <a:pt x="1618" y="858"/>
                    <a:pt x="1610" y="667"/>
                    <a:pt x="1565" y="401"/>
                  </a:cubicBezTo>
                  <a:cubicBezTo>
                    <a:pt x="1559" y="396"/>
                    <a:pt x="1551" y="392"/>
                    <a:pt x="1544" y="388"/>
                  </a:cubicBezTo>
                  <a:cubicBezTo>
                    <a:pt x="1469" y="328"/>
                    <a:pt x="1148" y="80"/>
                    <a:pt x="898" y="43"/>
                  </a:cubicBezTo>
                  <a:cubicBezTo>
                    <a:pt x="612" y="0"/>
                    <a:pt x="65" y="171"/>
                    <a:pt x="65" y="171"/>
                  </a:cubicBezTo>
                  <a:close/>
                </a:path>
              </a:pathLst>
            </a:custGeom>
            <a:solidFill>
              <a:srgbClr val="203B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0" name="Freeform 128"/>
            <p:cNvSpPr/>
            <p:nvPr userDrawn="1"/>
          </p:nvSpPr>
          <p:spPr bwMode="auto">
            <a:xfrm>
              <a:off x="9356725" y="3652838"/>
              <a:ext cx="2570163" cy="1598613"/>
            </a:xfrm>
            <a:custGeom>
              <a:avLst/>
              <a:gdLst>
                <a:gd name="T0" fmla="*/ 1187 w 1617"/>
                <a:gd name="T1" fmla="*/ 266 h 1007"/>
                <a:gd name="T2" fmla="*/ 1222 w 1617"/>
                <a:gd name="T3" fmla="*/ 627 h 1007"/>
                <a:gd name="T4" fmla="*/ 807 w 1617"/>
                <a:gd name="T5" fmla="*/ 814 h 1007"/>
                <a:gd name="T6" fmla="*/ 42 w 1617"/>
                <a:gd name="T7" fmla="*/ 674 h 1007"/>
                <a:gd name="T8" fmla="*/ 0 w 1617"/>
                <a:gd name="T9" fmla="*/ 802 h 1007"/>
                <a:gd name="T10" fmla="*/ 854 w 1617"/>
                <a:gd name="T11" fmla="*/ 977 h 1007"/>
                <a:gd name="T12" fmla="*/ 1515 w 1617"/>
                <a:gd name="T13" fmla="*/ 658 h 1007"/>
                <a:gd name="T14" fmla="*/ 1536 w 1617"/>
                <a:gd name="T15" fmla="*/ 646 h 1007"/>
                <a:gd name="T16" fmla="*/ 1615 w 1617"/>
                <a:gd name="T17" fmla="*/ 28 h 1007"/>
                <a:gd name="T18" fmla="*/ 1617 w 1617"/>
                <a:gd name="T19" fmla="*/ 28 h 1007"/>
                <a:gd name="T20" fmla="*/ 1187 w 1617"/>
                <a:gd name="T21" fmla="*/ 26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7" h="1007">
                  <a:moveTo>
                    <a:pt x="1187" y="266"/>
                  </a:moveTo>
                  <a:cubicBezTo>
                    <a:pt x="1191" y="369"/>
                    <a:pt x="1282" y="558"/>
                    <a:pt x="1222" y="627"/>
                  </a:cubicBezTo>
                  <a:cubicBezTo>
                    <a:pt x="1168" y="682"/>
                    <a:pt x="849" y="809"/>
                    <a:pt x="807" y="814"/>
                  </a:cubicBezTo>
                  <a:cubicBezTo>
                    <a:pt x="521" y="843"/>
                    <a:pt x="42" y="674"/>
                    <a:pt x="42" y="674"/>
                  </a:cubicBezTo>
                  <a:cubicBezTo>
                    <a:pt x="0" y="802"/>
                    <a:pt x="0" y="802"/>
                    <a:pt x="0" y="802"/>
                  </a:cubicBezTo>
                  <a:cubicBezTo>
                    <a:pt x="0" y="802"/>
                    <a:pt x="567" y="1007"/>
                    <a:pt x="854" y="977"/>
                  </a:cubicBezTo>
                  <a:cubicBezTo>
                    <a:pt x="1107" y="950"/>
                    <a:pt x="1441" y="713"/>
                    <a:pt x="1515" y="658"/>
                  </a:cubicBezTo>
                  <a:cubicBezTo>
                    <a:pt x="1523" y="654"/>
                    <a:pt x="1529" y="651"/>
                    <a:pt x="1536" y="646"/>
                  </a:cubicBezTo>
                  <a:cubicBezTo>
                    <a:pt x="1592" y="382"/>
                    <a:pt x="1607" y="191"/>
                    <a:pt x="1615" y="28"/>
                  </a:cubicBezTo>
                  <a:cubicBezTo>
                    <a:pt x="1617" y="28"/>
                    <a:pt x="1617" y="28"/>
                    <a:pt x="1617" y="28"/>
                  </a:cubicBezTo>
                  <a:cubicBezTo>
                    <a:pt x="1617" y="0"/>
                    <a:pt x="1182" y="146"/>
                    <a:pt x="1187" y="266"/>
                  </a:cubicBezTo>
                  <a:close/>
                </a:path>
              </a:pathLst>
            </a:custGeom>
            <a:solidFill>
              <a:srgbClr val="0222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1" name="Freeform 129"/>
            <p:cNvSpPr/>
            <p:nvPr userDrawn="1"/>
          </p:nvSpPr>
          <p:spPr bwMode="auto">
            <a:xfrm>
              <a:off x="9493250" y="2141538"/>
              <a:ext cx="1611313" cy="450850"/>
            </a:xfrm>
            <a:custGeom>
              <a:avLst/>
              <a:gdLst>
                <a:gd name="T0" fmla="*/ 0 w 1014"/>
                <a:gd name="T1" fmla="*/ 78 h 284"/>
                <a:gd name="T2" fmla="*/ 26 w 1014"/>
                <a:gd name="T3" fmla="*/ 218 h 284"/>
                <a:gd name="T4" fmla="*/ 809 w 1014"/>
                <a:gd name="T5" fmla="*/ 175 h 284"/>
                <a:gd name="T6" fmla="*/ 938 w 1014"/>
                <a:gd name="T7" fmla="*/ 247 h 284"/>
                <a:gd name="T8" fmla="*/ 764 w 1014"/>
                <a:gd name="T9" fmla="*/ 43 h 284"/>
                <a:gd name="T10" fmla="*/ 0 w 1014"/>
                <a:gd name="T11" fmla="*/ 78 h 284"/>
              </a:gdLst>
              <a:ahLst/>
              <a:cxnLst>
                <a:cxn ang="0">
                  <a:pos x="T0" y="T1"/>
                </a:cxn>
                <a:cxn ang="0">
                  <a:pos x="T2" y="T3"/>
                </a:cxn>
                <a:cxn ang="0">
                  <a:pos x="T4" y="T5"/>
                </a:cxn>
                <a:cxn ang="0">
                  <a:pos x="T6" y="T7"/>
                </a:cxn>
                <a:cxn ang="0">
                  <a:pos x="T8" y="T9"/>
                </a:cxn>
                <a:cxn ang="0">
                  <a:pos x="T10" y="T11"/>
                </a:cxn>
              </a:cxnLst>
              <a:rect l="0" t="0" r="r" b="b"/>
              <a:pathLst>
                <a:path w="1014" h="284">
                  <a:moveTo>
                    <a:pt x="0" y="78"/>
                  </a:moveTo>
                  <a:cubicBezTo>
                    <a:pt x="26" y="218"/>
                    <a:pt x="26" y="218"/>
                    <a:pt x="26" y="218"/>
                  </a:cubicBezTo>
                  <a:cubicBezTo>
                    <a:pt x="26" y="218"/>
                    <a:pt x="608" y="89"/>
                    <a:pt x="809" y="175"/>
                  </a:cubicBezTo>
                  <a:cubicBezTo>
                    <a:pt x="856" y="195"/>
                    <a:pt x="900" y="220"/>
                    <a:pt x="938" y="247"/>
                  </a:cubicBezTo>
                  <a:cubicBezTo>
                    <a:pt x="967" y="284"/>
                    <a:pt x="1014" y="80"/>
                    <a:pt x="764" y="43"/>
                  </a:cubicBezTo>
                  <a:cubicBezTo>
                    <a:pt x="478" y="0"/>
                    <a:pt x="0" y="78"/>
                    <a:pt x="0" y="78"/>
                  </a:cubicBezTo>
                  <a:close/>
                </a:path>
              </a:pathLst>
            </a:custGeom>
            <a:solidFill>
              <a:srgbClr val="0222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2" name="Freeform 130"/>
            <p:cNvSpPr/>
            <p:nvPr userDrawn="1"/>
          </p:nvSpPr>
          <p:spPr bwMode="auto">
            <a:xfrm>
              <a:off x="11782425" y="2393950"/>
              <a:ext cx="266700" cy="2332038"/>
            </a:xfrm>
            <a:custGeom>
              <a:avLst/>
              <a:gdLst>
                <a:gd name="T0" fmla="*/ 36 w 168"/>
                <a:gd name="T1" fmla="*/ 1469 h 1469"/>
                <a:gd name="T2" fmla="*/ 1 w 168"/>
                <a:gd name="T3" fmla="*/ 1398 h 1469"/>
                <a:gd name="T4" fmla="*/ 98 w 168"/>
                <a:gd name="T5" fmla="*/ 731 h 1469"/>
                <a:gd name="T6" fmla="*/ 29 w 168"/>
                <a:gd name="T7" fmla="*/ 70 h 1469"/>
                <a:gd name="T8" fmla="*/ 67 w 168"/>
                <a:gd name="T9" fmla="*/ 1 h 1469"/>
                <a:gd name="T10" fmla="*/ 67 w 168"/>
                <a:gd name="T11" fmla="*/ 1 h 1469"/>
                <a:gd name="T12" fmla="*/ 102 w 168"/>
                <a:gd name="T13" fmla="*/ 72 h 1469"/>
                <a:gd name="T14" fmla="*/ 160 w 168"/>
                <a:gd name="T15" fmla="*/ 733 h 1469"/>
                <a:gd name="T16" fmla="*/ 74 w 168"/>
                <a:gd name="T17" fmla="*/ 1399 h 1469"/>
                <a:gd name="T18" fmla="*/ 36 w 168"/>
                <a:gd name="T19" fmla="*/ 1469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469">
                  <a:moveTo>
                    <a:pt x="36" y="1469"/>
                  </a:moveTo>
                  <a:cubicBezTo>
                    <a:pt x="16" y="1468"/>
                    <a:pt x="0" y="1437"/>
                    <a:pt x="1" y="1398"/>
                  </a:cubicBezTo>
                  <a:cubicBezTo>
                    <a:pt x="1" y="1398"/>
                    <a:pt x="89" y="1135"/>
                    <a:pt x="98" y="731"/>
                  </a:cubicBezTo>
                  <a:cubicBezTo>
                    <a:pt x="106" y="327"/>
                    <a:pt x="29" y="70"/>
                    <a:pt x="29" y="70"/>
                  </a:cubicBezTo>
                  <a:cubicBezTo>
                    <a:pt x="30" y="32"/>
                    <a:pt x="47" y="0"/>
                    <a:pt x="67" y="1"/>
                  </a:cubicBezTo>
                  <a:cubicBezTo>
                    <a:pt x="67" y="1"/>
                    <a:pt x="67" y="1"/>
                    <a:pt x="67" y="1"/>
                  </a:cubicBezTo>
                  <a:cubicBezTo>
                    <a:pt x="87" y="1"/>
                    <a:pt x="102" y="33"/>
                    <a:pt x="102" y="72"/>
                  </a:cubicBezTo>
                  <a:cubicBezTo>
                    <a:pt x="102" y="72"/>
                    <a:pt x="168" y="346"/>
                    <a:pt x="160" y="733"/>
                  </a:cubicBezTo>
                  <a:cubicBezTo>
                    <a:pt x="152" y="1119"/>
                    <a:pt x="74" y="1399"/>
                    <a:pt x="74" y="1399"/>
                  </a:cubicBezTo>
                  <a:cubicBezTo>
                    <a:pt x="73" y="1438"/>
                    <a:pt x="56" y="1469"/>
                    <a:pt x="36" y="1469"/>
                  </a:cubicBezTo>
                  <a:close/>
                </a:path>
              </a:pathLst>
            </a:custGeom>
            <a:solidFill>
              <a:srgbClr val="5E38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3" name="Freeform 131"/>
            <p:cNvSpPr/>
            <p:nvPr userDrawn="1"/>
          </p:nvSpPr>
          <p:spPr bwMode="auto">
            <a:xfrm>
              <a:off x="10536238" y="2808288"/>
              <a:ext cx="1693863" cy="1457325"/>
            </a:xfrm>
            <a:custGeom>
              <a:avLst/>
              <a:gdLst>
                <a:gd name="T0" fmla="*/ 628 w 1066"/>
                <a:gd name="T1" fmla="*/ 41 h 918"/>
                <a:gd name="T2" fmla="*/ 1039 w 1066"/>
                <a:gd name="T3" fmla="*/ 488 h 918"/>
                <a:gd name="T4" fmla="*/ 504 w 1066"/>
                <a:gd name="T5" fmla="*/ 852 h 918"/>
                <a:gd name="T6" fmla="*/ 102 w 1066"/>
                <a:gd name="T7" fmla="*/ 537 h 918"/>
                <a:gd name="T8" fmla="*/ 27 w 1066"/>
                <a:gd name="T9" fmla="*/ 323 h 918"/>
                <a:gd name="T10" fmla="*/ 628 w 1066"/>
                <a:gd name="T11" fmla="*/ 41 h 918"/>
              </a:gdLst>
              <a:ahLst/>
              <a:cxnLst>
                <a:cxn ang="0">
                  <a:pos x="T0" y="T1"/>
                </a:cxn>
                <a:cxn ang="0">
                  <a:pos x="T2" y="T3"/>
                </a:cxn>
                <a:cxn ang="0">
                  <a:pos x="T4" y="T5"/>
                </a:cxn>
                <a:cxn ang="0">
                  <a:pos x="T6" y="T7"/>
                </a:cxn>
                <a:cxn ang="0">
                  <a:pos x="T8" y="T9"/>
                </a:cxn>
                <a:cxn ang="0">
                  <a:pos x="T10" y="T11"/>
                </a:cxn>
              </a:cxnLst>
              <a:rect l="0" t="0" r="r" b="b"/>
              <a:pathLst>
                <a:path w="1066" h="918">
                  <a:moveTo>
                    <a:pt x="628" y="41"/>
                  </a:moveTo>
                  <a:cubicBezTo>
                    <a:pt x="918" y="83"/>
                    <a:pt x="1066" y="300"/>
                    <a:pt x="1039" y="488"/>
                  </a:cubicBezTo>
                  <a:cubicBezTo>
                    <a:pt x="1012" y="676"/>
                    <a:pt x="865" y="918"/>
                    <a:pt x="504" y="852"/>
                  </a:cubicBezTo>
                  <a:cubicBezTo>
                    <a:pt x="322" y="820"/>
                    <a:pt x="30" y="664"/>
                    <a:pt x="102" y="537"/>
                  </a:cubicBezTo>
                  <a:cubicBezTo>
                    <a:pt x="0" y="549"/>
                    <a:pt x="17" y="393"/>
                    <a:pt x="27" y="323"/>
                  </a:cubicBezTo>
                  <a:cubicBezTo>
                    <a:pt x="53" y="135"/>
                    <a:pt x="338" y="0"/>
                    <a:pt x="628" y="41"/>
                  </a:cubicBezTo>
                  <a:close/>
                </a:path>
              </a:pathLst>
            </a:custGeom>
            <a:solidFill>
              <a:srgbClr val="9E7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4" name="Freeform 132"/>
            <p:cNvSpPr/>
            <p:nvPr userDrawn="1"/>
          </p:nvSpPr>
          <p:spPr bwMode="auto">
            <a:xfrm>
              <a:off x="10583863" y="3582988"/>
              <a:ext cx="1603375" cy="682625"/>
            </a:xfrm>
            <a:custGeom>
              <a:avLst/>
              <a:gdLst>
                <a:gd name="T0" fmla="*/ 1009 w 1009"/>
                <a:gd name="T1" fmla="*/ 0 h 430"/>
                <a:gd name="T2" fmla="*/ 474 w 1009"/>
                <a:gd name="T3" fmla="*/ 364 h 430"/>
                <a:gd name="T4" fmla="*/ 72 w 1009"/>
                <a:gd name="T5" fmla="*/ 49 h 430"/>
                <a:gd name="T6" fmla="*/ 1009 w 1009"/>
                <a:gd name="T7" fmla="*/ 0 h 430"/>
              </a:gdLst>
              <a:ahLst/>
              <a:cxnLst>
                <a:cxn ang="0">
                  <a:pos x="T0" y="T1"/>
                </a:cxn>
                <a:cxn ang="0">
                  <a:pos x="T2" y="T3"/>
                </a:cxn>
                <a:cxn ang="0">
                  <a:pos x="T4" y="T5"/>
                </a:cxn>
                <a:cxn ang="0">
                  <a:pos x="T6" y="T7"/>
                </a:cxn>
              </a:cxnLst>
              <a:rect l="0" t="0" r="r" b="b"/>
              <a:pathLst>
                <a:path w="1009" h="430">
                  <a:moveTo>
                    <a:pt x="1009" y="0"/>
                  </a:moveTo>
                  <a:cubicBezTo>
                    <a:pt x="982" y="188"/>
                    <a:pt x="835" y="430"/>
                    <a:pt x="474" y="364"/>
                  </a:cubicBezTo>
                  <a:cubicBezTo>
                    <a:pt x="292" y="332"/>
                    <a:pt x="0" y="176"/>
                    <a:pt x="72" y="49"/>
                  </a:cubicBezTo>
                  <a:cubicBezTo>
                    <a:pt x="256" y="220"/>
                    <a:pt x="939" y="263"/>
                    <a:pt x="1009" y="0"/>
                  </a:cubicBezTo>
                  <a:close/>
                </a:path>
              </a:pathLst>
            </a:custGeom>
            <a:solidFill>
              <a:srgbClr val="9167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956" name="Rectangle 5"/>
          <p:cNvSpPr>
            <a:spLocks noChangeArrowheads="1"/>
          </p:cNvSpPr>
          <p:nvPr userDrawn="1"/>
        </p:nvSpPr>
        <p:spPr bwMode="auto">
          <a:xfrm flipH="1">
            <a:off x="-2" y="0"/>
            <a:ext cx="12192001" cy="6858000"/>
          </a:xfrm>
          <a:prstGeom prst="rect">
            <a:avLst/>
          </a:prstGeom>
          <a:solidFill>
            <a:srgbClr val="F4EB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2085" name="组合 2084"/>
          <p:cNvGrpSpPr/>
          <p:nvPr userDrawn="1"/>
        </p:nvGrpSpPr>
        <p:grpSpPr>
          <a:xfrm>
            <a:off x="571498" y="1920818"/>
            <a:ext cx="5154613" cy="3611563"/>
            <a:chOff x="0" y="1639888"/>
            <a:chExt cx="5154613" cy="3611563"/>
          </a:xfrm>
        </p:grpSpPr>
        <p:sp>
          <p:nvSpPr>
            <p:cNvPr id="1962" name="Freeform 11"/>
            <p:cNvSpPr/>
            <p:nvPr userDrawn="1"/>
          </p:nvSpPr>
          <p:spPr bwMode="auto">
            <a:xfrm flipH="1">
              <a:off x="4219575" y="4106863"/>
              <a:ext cx="90488" cy="90488"/>
            </a:xfrm>
            <a:custGeom>
              <a:avLst/>
              <a:gdLst>
                <a:gd name="T0" fmla="*/ 57 w 57"/>
                <a:gd name="T1" fmla="*/ 2 h 57"/>
                <a:gd name="T2" fmla="*/ 56 w 57"/>
                <a:gd name="T3" fmla="*/ 57 h 57"/>
                <a:gd name="T4" fmla="*/ 0 w 57"/>
                <a:gd name="T5" fmla="*/ 55 h 57"/>
                <a:gd name="T6" fmla="*/ 1 w 57"/>
                <a:gd name="T7" fmla="*/ 0 h 57"/>
                <a:gd name="T8" fmla="*/ 57 w 57"/>
                <a:gd name="T9" fmla="*/ 2 h 57"/>
              </a:gdLst>
              <a:ahLst/>
              <a:cxnLst>
                <a:cxn ang="0">
                  <a:pos x="T0" y="T1"/>
                </a:cxn>
                <a:cxn ang="0">
                  <a:pos x="T2" y="T3"/>
                </a:cxn>
                <a:cxn ang="0">
                  <a:pos x="T4" y="T5"/>
                </a:cxn>
                <a:cxn ang="0">
                  <a:pos x="T6" y="T7"/>
                </a:cxn>
                <a:cxn ang="0">
                  <a:pos x="T8" y="T9"/>
                </a:cxn>
              </a:cxnLst>
              <a:rect l="0" t="0" r="r" b="b"/>
              <a:pathLst>
                <a:path w="57" h="57">
                  <a:moveTo>
                    <a:pt x="57" y="2"/>
                  </a:moveTo>
                  <a:lnTo>
                    <a:pt x="56" y="57"/>
                  </a:lnTo>
                  <a:lnTo>
                    <a:pt x="0" y="55"/>
                  </a:lnTo>
                  <a:lnTo>
                    <a:pt x="1" y="0"/>
                  </a:lnTo>
                  <a:lnTo>
                    <a:pt x="57" y="2"/>
                  </a:lnTo>
                  <a:close/>
                </a:path>
              </a:pathLst>
            </a:custGeom>
            <a:solidFill>
              <a:srgbClr val="CB97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3" name="Freeform 12"/>
            <p:cNvSpPr/>
            <p:nvPr userDrawn="1"/>
          </p:nvSpPr>
          <p:spPr bwMode="auto">
            <a:xfrm flipH="1">
              <a:off x="4219575" y="4110038"/>
              <a:ext cx="90488" cy="87313"/>
            </a:xfrm>
            <a:custGeom>
              <a:avLst/>
              <a:gdLst>
                <a:gd name="T0" fmla="*/ 57 w 57"/>
                <a:gd name="T1" fmla="*/ 0 h 55"/>
                <a:gd name="T2" fmla="*/ 56 w 57"/>
                <a:gd name="T3" fmla="*/ 55 h 55"/>
                <a:gd name="T4" fmla="*/ 0 w 57"/>
                <a:gd name="T5" fmla="*/ 53 h 55"/>
                <a:gd name="T6" fmla="*/ 57 w 57"/>
                <a:gd name="T7" fmla="*/ 0 h 55"/>
              </a:gdLst>
              <a:ahLst/>
              <a:cxnLst>
                <a:cxn ang="0">
                  <a:pos x="T0" y="T1"/>
                </a:cxn>
                <a:cxn ang="0">
                  <a:pos x="T2" y="T3"/>
                </a:cxn>
                <a:cxn ang="0">
                  <a:pos x="T4" y="T5"/>
                </a:cxn>
                <a:cxn ang="0">
                  <a:pos x="T6" y="T7"/>
                </a:cxn>
              </a:cxnLst>
              <a:rect l="0" t="0" r="r" b="b"/>
              <a:pathLst>
                <a:path w="57" h="55">
                  <a:moveTo>
                    <a:pt x="57" y="0"/>
                  </a:moveTo>
                  <a:lnTo>
                    <a:pt x="56" y="55"/>
                  </a:lnTo>
                  <a:lnTo>
                    <a:pt x="0" y="53"/>
                  </a:lnTo>
                  <a:lnTo>
                    <a:pt x="57" y="0"/>
                  </a:lnTo>
                  <a:close/>
                </a:path>
              </a:pathLst>
            </a:custGeom>
            <a:solidFill>
              <a:srgbClr val="A799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4" name="Freeform 13"/>
            <p:cNvSpPr/>
            <p:nvPr userDrawn="1"/>
          </p:nvSpPr>
          <p:spPr bwMode="auto">
            <a:xfrm flipH="1">
              <a:off x="4197351" y="4183063"/>
              <a:ext cx="142875" cy="296863"/>
            </a:xfrm>
            <a:custGeom>
              <a:avLst/>
              <a:gdLst>
                <a:gd name="T0" fmla="*/ 90 w 90"/>
                <a:gd name="T1" fmla="*/ 2 h 187"/>
                <a:gd name="T2" fmla="*/ 85 w 90"/>
                <a:gd name="T3" fmla="*/ 187 h 187"/>
                <a:gd name="T4" fmla="*/ 0 w 90"/>
                <a:gd name="T5" fmla="*/ 185 h 187"/>
                <a:gd name="T6" fmla="*/ 4 w 90"/>
                <a:gd name="T7" fmla="*/ 0 h 187"/>
                <a:gd name="T8" fmla="*/ 90 w 90"/>
                <a:gd name="T9" fmla="*/ 2 h 187"/>
              </a:gdLst>
              <a:ahLst/>
              <a:cxnLst>
                <a:cxn ang="0">
                  <a:pos x="T0" y="T1"/>
                </a:cxn>
                <a:cxn ang="0">
                  <a:pos x="T2" y="T3"/>
                </a:cxn>
                <a:cxn ang="0">
                  <a:pos x="T4" y="T5"/>
                </a:cxn>
                <a:cxn ang="0">
                  <a:pos x="T6" y="T7"/>
                </a:cxn>
                <a:cxn ang="0">
                  <a:pos x="T8" y="T9"/>
                </a:cxn>
              </a:cxnLst>
              <a:rect l="0" t="0" r="r" b="b"/>
              <a:pathLst>
                <a:path w="90" h="187">
                  <a:moveTo>
                    <a:pt x="90" y="2"/>
                  </a:moveTo>
                  <a:lnTo>
                    <a:pt x="85" y="187"/>
                  </a:lnTo>
                  <a:lnTo>
                    <a:pt x="0" y="185"/>
                  </a:lnTo>
                  <a:lnTo>
                    <a:pt x="4" y="0"/>
                  </a:lnTo>
                  <a:lnTo>
                    <a:pt x="90" y="2"/>
                  </a:lnTo>
                  <a:close/>
                </a:path>
              </a:pathLst>
            </a:custGeom>
            <a:solidFill>
              <a:srgbClr val="E24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5" name="Freeform 14"/>
            <p:cNvSpPr/>
            <p:nvPr userDrawn="1"/>
          </p:nvSpPr>
          <p:spPr bwMode="auto">
            <a:xfrm flipH="1">
              <a:off x="4197351" y="4186238"/>
              <a:ext cx="142875" cy="293688"/>
            </a:xfrm>
            <a:custGeom>
              <a:avLst/>
              <a:gdLst>
                <a:gd name="T0" fmla="*/ 90 w 90"/>
                <a:gd name="T1" fmla="*/ 0 h 185"/>
                <a:gd name="T2" fmla="*/ 85 w 90"/>
                <a:gd name="T3" fmla="*/ 185 h 185"/>
                <a:gd name="T4" fmla="*/ 0 w 90"/>
                <a:gd name="T5" fmla="*/ 183 h 185"/>
                <a:gd name="T6" fmla="*/ 90 w 90"/>
                <a:gd name="T7" fmla="*/ 0 h 185"/>
              </a:gdLst>
              <a:ahLst/>
              <a:cxnLst>
                <a:cxn ang="0">
                  <a:pos x="T0" y="T1"/>
                </a:cxn>
                <a:cxn ang="0">
                  <a:pos x="T2" y="T3"/>
                </a:cxn>
                <a:cxn ang="0">
                  <a:pos x="T4" y="T5"/>
                </a:cxn>
                <a:cxn ang="0">
                  <a:pos x="T6" y="T7"/>
                </a:cxn>
              </a:cxnLst>
              <a:rect l="0" t="0" r="r" b="b"/>
              <a:pathLst>
                <a:path w="90" h="185">
                  <a:moveTo>
                    <a:pt x="90" y="0"/>
                  </a:moveTo>
                  <a:lnTo>
                    <a:pt x="85" y="185"/>
                  </a:lnTo>
                  <a:lnTo>
                    <a:pt x="0" y="183"/>
                  </a:lnTo>
                  <a:lnTo>
                    <a:pt x="90" y="0"/>
                  </a:lnTo>
                  <a:close/>
                </a:path>
              </a:pathLst>
            </a:custGeom>
            <a:solidFill>
              <a:srgbClr val="C63F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6" name="Freeform 15"/>
            <p:cNvSpPr/>
            <p:nvPr userDrawn="1"/>
          </p:nvSpPr>
          <p:spPr bwMode="auto">
            <a:xfrm flipH="1">
              <a:off x="4203701" y="4445000"/>
              <a:ext cx="136525" cy="65088"/>
            </a:xfrm>
            <a:custGeom>
              <a:avLst/>
              <a:gdLst>
                <a:gd name="T0" fmla="*/ 43 w 86"/>
                <a:gd name="T1" fmla="*/ 1 h 41"/>
                <a:gd name="T2" fmla="*/ 85 w 86"/>
                <a:gd name="T3" fmla="*/ 22 h 41"/>
                <a:gd name="T4" fmla="*/ 42 w 86"/>
                <a:gd name="T5" fmla="*/ 40 h 41"/>
                <a:gd name="T6" fmla="*/ 0 w 86"/>
                <a:gd name="T7" fmla="*/ 20 h 41"/>
                <a:gd name="T8" fmla="*/ 43 w 86"/>
                <a:gd name="T9" fmla="*/ 1 h 41"/>
              </a:gdLst>
              <a:ahLst/>
              <a:cxnLst>
                <a:cxn ang="0">
                  <a:pos x="T0" y="T1"/>
                </a:cxn>
                <a:cxn ang="0">
                  <a:pos x="T2" y="T3"/>
                </a:cxn>
                <a:cxn ang="0">
                  <a:pos x="T4" y="T5"/>
                </a:cxn>
                <a:cxn ang="0">
                  <a:pos x="T6" y="T7"/>
                </a:cxn>
                <a:cxn ang="0">
                  <a:pos x="T8" y="T9"/>
                </a:cxn>
              </a:cxnLst>
              <a:rect l="0" t="0" r="r" b="b"/>
              <a:pathLst>
                <a:path w="86" h="41">
                  <a:moveTo>
                    <a:pt x="43" y="1"/>
                  </a:moveTo>
                  <a:cubicBezTo>
                    <a:pt x="67" y="2"/>
                    <a:pt x="86" y="11"/>
                    <a:pt x="85" y="22"/>
                  </a:cubicBezTo>
                  <a:cubicBezTo>
                    <a:pt x="85" y="32"/>
                    <a:pt x="66" y="41"/>
                    <a:pt x="42" y="40"/>
                  </a:cubicBezTo>
                  <a:cubicBezTo>
                    <a:pt x="19" y="40"/>
                    <a:pt x="0" y="30"/>
                    <a:pt x="0" y="20"/>
                  </a:cubicBezTo>
                  <a:cubicBezTo>
                    <a:pt x="0" y="9"/>
                    <a:pt x="19" y="0"/>
                    <a:pt x="43" y="1"/>
                  </a:cubicBezTo>
                  <a:close/>
                </a:path>
              </a:pathLst>
            </a:custGeom>
            <a:solidFill>
              <a:srgbClr val="C63F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7" name="Freeform 16"/>
            <p:cNvSpPr/>
            <p:nvPr userDrawn="1"/>
          </p:nvSpPr>
          <p:spPr bwMode="auto">
            <a:xfrm flipH="1">
              <a:off x="4241800" y="4475163"/>
              <a:ext cx="61913" cy="19050"/>
            </a:xfrm>
            <a:custGeom>
              <a:avLst/>
              <a:gdLst>
                <a:gd name="T0" fmla="*/ 34 w 39"/>
                <a:gd name="T1" fmla="*/ 1 h 12"/>
                <a:gd name="T2" fmla="*/ 39 w 39"/>
                <a:gd name="T3" fmla="*/ 6 h 12"/>
                <a:gd name="T4" fmla="*/ 39 w 39"/>
                <a:gd name="T5" fmla="*/ 6 h 12"/>
                <a:gd name="T6" fmla="*/ 33 w 39"/>
                <a:gd name="T7" fmla="*/ 12 h 12"/>
                <a:gd name="T8" fmla="*/ 5 w 39"/>
                <a:gd name="T9" fmla="*/ 11 h 12"/>
                <a:gd name="T10" fmla="*/ 0 w 39"/>
                <a:gd name="T11" fmla="*/ 6 h 12"/>
                <a:gd name="T12" fmla="*/ 0 w 39"/>
                <a:gd name="T13" fmla="*/ 6 h 12"/>
                <a:gd name="T14" fmla="*/ 6 w 39"/>
                <a:gd name="T15" fmla="*/ 0 h 12"/>
                <a:gd name="T16" fmla="*/ 34 w 39"/>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2">
                  <a:moveTo>
                    <a:pt x="34" y="1"/>
                  </a:moveTo>
                  <a:cubicBezTo>
                    <a:pt x="36" y="1"/>
                    <a:pt x="39" y="4"/>
                    <a:pt x="39" y="6"/>
                  </a:cubicBezTo>
                  <a:cubicBezTo>
                    <a:pt x="39" y="6"/>
                    <a:pt x="39" y="6"/>
                    <a:pt x="39" y="6"/>
                  </a:cubicBezTo>
                  <a:cubicBezTo>
                    <a:pt x="39" y="9"/>
                    <a:pt x="36" y="12"/>
                    <a:pt x="33" y="12"/>
                  </a:cubicBezTo>
                  <a:cubicBezTo>
                    <a:pt x="5" y="11"/>
                    <a:pt x="5" y="11"/>
                    <a:pt x="5" y="11"/>
                  </a:cubicBezTo>
                  <a:cubicBezTo>
                    <a:pt x="2" y="11"/>
                    <a:pt x="0" y="8"/>
                    <a:pt x="0" y="6"/>
                  </a:cubicBezTo>
                  <a:cubicBezTo>
                    <a:pt x="0" y="6"/>
                    <a:pt x="0" y="6"/>
                    <a:pt x="0" y="6"/>
                  </a:cubicBezTo>
                  <a:cubicBezTo>
                    <a:pt x="0" y="3"/>
                    <a:pt x="3" y="0"/>
                    <a:pt x="6" y="0"/>
                  </a:cubicBezTo>
                  <a:lnTo>
                    <a:pt x="34"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8" name="Freeform 17"/>
            <p:cNvSpPr/>
            <p:nvPr userDrawn="1"/>
          </p:nvSpPr>
          <p:spPr bwMode="auto">
            <a:xfrm flipH="1">
              <a:off x="4235450" y="4262438"/>
              <a:ext cx="68263" cy="127000"/>
            </a:xfrm>
            <a:custGeom>
              <a:avLst/>
              <a:gdLst>
                <a:gd name="T0" fmla="*/ 15 w 43"/>
                <a:gd name="T1" fmla="*/ 80 h 80"/>
                <a:gd name="T2" fmla="*/ 1 w 43"/>
                <a:gd name="T3" fmla="*/ 65 h 80"/>
                <a:gd name="T4" fmla="*/ 2 w 43"/>
                <a:gd name="T5" fmla="*/ 14 h 80"/>
                <a:gd name="T6" fmla="*/ 17 w 43"/>
                <a:gd name="T7" fmla="*/ 0 h 80"/>
                <a:gd name="T8" fmla="*/ 29 w 43"/>
                <a:gd name="T9" fmla="*/ 0 h 80"/>
                <a:gd name="T10" fmla="*/ 43 w 43"/>
                <a:gd name="T11" fmla="*/ 15 h 80"/>
                <a:gd name="T12" fmla="*/ 42 w 43"/>
                <a:gd name="T13" fmla="*/ 66 h 80"/>
                <a:gd name="T14" fmla="*/ 27 w 43"/>
                <a:gd name="T15" fmla="*/ 80 h 80"/>
                <a:gd name="T16" fmla="*/ 15 w 43"/>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80">
                  <a:moveTo>
                    <a:pt x="15" y="80"/>
                  </a:moveTo>
                  <a:cubicBezTo>
                    <a:pt x="7" y="80"/>
                    <a:pt x="0" y="73"/>
                    <a:pt x="1" y="65"/>
                  </a:cubicBezTo>
                  <a:cubicBezTo>
                    <a:pt x="2" y="14"/>
                    <a:pt x="2" y="14"/>
                    <a:pt x="2" y="14"/>
                  </a:cubicBezTo>
                  <a:cubicBezTo>
                    <a:pt x="2" y="6"/>
                    <a:pt x="9" y="0"/>
                    <a:pt x="17" y="0"/>
                  </a:cubicBezTo>
                  <a:cubicBezTo>
                    <a:pt x="29" y="0"/>
                    <a:pt x="29" y="0"/>
                    <a:pt x="29" y="0"/>
                  </a:cubicBezTo>
                  <a:cubicBezTo>
                    <a:pt x="37" y="0"/>
                    <a:pt x="43" y="7"/>
                    <a:pt x="43" y="15"/>
                  </a:cubicBezTo>
                  <a:cubicBezTo>
                    <a:pt x="42" y="66"/>
                    <a:pt x="42" y="66"/>
                    <a:pt x="42" y="66"/>
                  </a:cubicBezTo>
                  <a:cubicBezTo>
                    <a:pt x="42" y="74"/>
                    <a:pt x="35" y="80"/>
                    <a:pt x="27" y="80"/>
                  </a:cubicBezTo>
                  <a:lnTo>
                    <a:pt x="15" y="80"/>
                  </a:lnTo>
                  <a:close/>
                </a:path>
              </a:pathLst>
            </a:custGeom>
            <a:solidFill>
              <a:srgbClr val="203B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9" name="Freeform 18"/>
            <p:cNvSpPr/>
            <p:nvPr userDrawn="1"/>
          </p:nvSpPr>
          <p:spPr bwMode="auto">
            <a:xfrm flipH="1">
              <a:off x="4276725" y="4262438"/>
              <a:ext cx="26988" cy="127000"/>
            </a:xfrm>
            <a:custGeom>
              <a:avLst/>
              <a:gdLst>
                <a:gd name="T0" fmla="*/ 15 w 17"/>
                <a:gd name="T1" fmla="*/ 80 h 80"/>
                <a:gd name="T2" fmla="*/ 1 w 17"/>
                <a:gd name="T3" fmla="*/ 65 h 80"/>
                <a:gd name="T4" fmla="*/ 2 w 17"/>
                <a:gd name="T5" fmla="*/ 14 h 80"/>
                <a:gd name="T6" fmla="*/ 17 w 17"/>
                <a:gd name="T7" fmla="*/ 0 h 80"/>
                <a:gd name="T8" fmla="*/ 15 w 17"/>
                <a:gd name="T9" fmla="*/ 80 h 80"/>
              </a:gdLst>
              <a:ahLst/>
              <a:cxnLst>
                <a:cxn ang="0">
                  <a:pos x="T0" y="T1"/>
                </a:cxn>
                <a:cxn ang="0">
                  <a:pos x="T2" y="T3"/>
                </a:cxn>
                <a:cxn ang="0">
                  <a:pos x="T4" y="T5"/>
                </a:cxn>
                <a:cxn ang="0">
                  <a:pos x="T6" y="T7"/>
                </a:cxn>
                <a:cxn ang="0">
                  <a:pos x="T8" y="T9"/>
                </a:cxn>
              </a:cxnLst>
              <a:rect l="0" t="0" r="r" b="b"/>
              <a:pathLst>
                <a:path w="17" h="80">
                  <a:moveTo>
                    <a:pt x="15" y="80"/>
                  </a:moveTo>
                  <a:cubicBezTo>
                    <a:pt x="7" y="80"/>
                    <a:pt x="0" y="73"/>
                    <a:pt x="1" y="65"/>
                  </a:cubicBezTo>
                  <a:cubicBezTo>
                    <a:pt x="2" y="14"/>
                    <a:pt x="2" y="14"/>
                    <a:pt x="2" y="14"/>
                  </a:cubicBezTo>
                  <a:cubicBezTo>
                    <a:pt x="2" y="6"/>
                    <a:pt x="9" y="0"/>
                    <a:pt x="17" y="0"/>
                  </a:cubicBezTo>
                  <a:lnTo>
                    <a:pt x="15" y="80"/>
                  </a:lnTo>
                  <a:close/>
                </a:path>
              </a:pathLst>
            </a:custGeom>
            <a:solidFill>
              <a:srgbClr val="0420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0" name="Freeform 19"/>
            <p:cNvSpPr/>
            <p:nvPr userDrawn="1"/>
          </p:nvSpPr>
          <p:spPr bwMode="auto">
            <a:xfrm flipH="1">
              <a:off x="4586288" y="1643063"/>
              <a:ext cx="568325" cy="2749550"/>
            </a:xfrm>
            <a:custGeom>
              <a:avLst/>
              <a:gdLst>
                <a:gd name="T0" fmla="*/ 0 w 357"/>
                <a:gd name="T1" fmla="*/ 26 h 1732"/>
                <a:gd name="T2" fmla="*/ 1 w 357"/>
                <a:gd name="T3" fmla="*/ 652 h 1732"/>
                <a:gd name="T4" fmla="*/ 2 w 357"/>
                <a:gd name="T5" fmla="*/ 1081 h 1732"/>
                <a:gd name="T6" fmla="*/ 3 w 357"/>
                <a:gd name="T7" fmla="*/ 1708 h 1732"/>
                <a:gd name="T8" fmla="*/ 25 w 357"/>
                <a:gd name="T9" fmla="*/ 1731 h 1732"/>
                <a:gd name="T10" fmla="*/ 67 w 357"/>
                <a:gd name="T11" fmla="*/ 1731 h 1732"/>
                <a:gd name="T12" fmla="*/ 341 w 357"/>
                <a:gd name="T13" fmla="*/ 1579 h 1732"/>
                <a:gd name="T14" fmla="*/ 357 w 357"/>
                <a:gd name="T15" fmla="*/ 1548 h 1732"/>
                <a:gd name="T16" fmla="*/ 356 w 357"/>
                <a:gd name="T17" fmla="*/ 1081 h 1732"/>
                <a:gd name="T18" fmla="*/ 356 w 357"/>
                <a:gd name="T19" fmla="*/ 651 h 1732"/>
                <a:gd name="T20" fmla="*/ 355 w 357"/>
                <a:gd name="T21" fmla="*/ 185 h 1732"/>
                <a:gd name="T22" fmla="*/ 338 w 357"/>
                <a:gd name="T23" fmla="*/ 153 h 1732"/>
                <a:gd name="T24" fmla="*/ 70 w 357"/>
                <a:gd name="T25" fmla="*/ 2 h 1732"/>
                <a:gd name="T26" fmla="*/ 22 w 357"/>
                <a:gd name="T27" fmla="*/ 2 h 1732"/>
                <a:gd name="T28" fmla="*/ 0 w 357"/>
                <a:gd name="T29" fmla="*/ 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7" h="1732">
                  <a:moveTo>
                    <a:pt x="0" y="26"/>
                  </a:moveTo>
                  <a:cubicBezTo>
                    <a:pt x="0" y="43"/>
                    <a:pt x="1" y="367"/>
                    <a:pt x="1" y="652"/>
                  </a:cubicBezTo>
                  <a:cubicBezTo>
                    <a:pt x="1" y="652"/>
                    <a:pt x="2" y="854"/>
                    <a:pt x="2" y="1081"/>
                  </a:cubicBezTo>
                  <a:cubicBezTo>
                    <a:pt x="3" y="1369"/>
                    <a:pt x="3" y="1698"/>
                    <a:pt x="3" y="1708"/>
                  </a:cubicBezTo>
                  <a:cubicBezTo>
                    <a:pt x="3" y="1720"/>
                    <a:pt x="13" y="1730"/>
                    <a:pt x="25" y="1731"/>
                  </a:cubicBezTo>
                  <a:cubicBezTo>
                    <a:pt x="29" y="1732"/>
                    <a:pt x="67" y="1731"/>
                    <a:pt x="67" y="1731"/>
                  </a:cubicBezTo>
                  <a:cubicBezTo>
                    <a:pt x="341" y="1579"/>
                    <a:pt x="341" y="1579"/>
                    <a:pt x="341" y="1579"/>
                  </a:cubicBezTo>
                  <a:cubicBezTo>
                    <a:pt x="341" y="1579"/>
                    <a:pt x="357" y="1574"/>
                    <a:pt x="357" y="1548"/>
                  </a:cubicBezTo>
                  <a:cubicBezTo>
                    <a:pt x="357" y="1536"/>
                    <a:pt x="357" y="1305"/>
                    <a:pt x="356" y="1081"/>
                  </a:cubicBezTo>
                  <a:cubicBezTo>
                    <a:pt x="356" y="863"/>
                    <a:pt x="356" y="651"/>
                    <a:pt x="356" y="651"/>
                  </a:cubicBezTo>
                  <a:cubicBezTo>
                    <a:pt x="355" y="428"/>
                    <a:pt x="355" y="198"/>
                    <a:pt x="355" y="185"/>
                  </a:cubicBezTo>
                  <a:cubicBezTo>
                    <a:pt x="355" y="158"/>
                    <a:pt x="338" y="153"/>
                    <a:pt x="338" y="153"/>
                  </a:cubicBezTo>
                  <a:cubicBezTo>
                    <a:pt x="70" y="2"/>
                    <a:pt x="70" y="2"/>
                    <a:pt x="70" y="2"/>
                  </a:cubicBezTo>
                  <a:cubicBezTo>
                    <a:pt x="68" y="0"/>
                    <a:pt x="27" y="1"/>
                    <a:pt x="22" y="2"/>
                  </a:cubicBezTo>
                  <a:cubicBezTo>
                    <a:pt x="12" y="3"/>
                    <a:pt x="0" y="10"/>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1" name="Freeform 20"/>
            <p:cNvSpPr/>
            <p:nvPr userDrawn="1"/>
          </p:nvSpPr>
          <p:spPr bwMode="auto">
            <a:xfrm flipH="1">
              <a:off x="2898775" y="1868488"/>
              <a:ext cx="1627188" cy="2300288"/>
            </a:xfrm>
            <a:custGeom>
              <a:avLst/>
              <a:gdLst>
                <a:gd name="T0" fmla="*/ 961 w 1024"/>
                <a:gd name="T1" fmla="*/ 0 h 1449"/>
                <a:gd name="T2" fmla="*/ 1021 w 1024"/>
                <a:gd name="T3" fmla="*/ 60 h 1449"/>
                <a:gd name="T4" fmla="*/ 1023 w 1024"/>
                <a:gd name="T5" fmla="*/ 1387 h 1449"/>
                <a:gd name="T6" fmla="*/ 964 w 1024"/>
                <a:gd name="T7" fmla="*/ 1447 h 1449"/>
                <a:gd name="T8" fmla="*/ 62 w 1024"/>
                <a:gd name="T9" fmla="*/ 1448 h 1449"/>
                <a:gd name="T10" fmla="*/ 2 w 1024"/>
                <a:gd name="T11" fmla="*/ 1389 h 1449"/>
                <a:gd name="T12" fmla="*/ 0 w 1024"/>
                <a:gd name="T13" fmla="*/ 62 h 1449"/>
                <a:gd name="T14" fmla="*/ 59 w 1024"/>
                <a:gd name="T15" fmla="*/ 2 h 1449"/>
                <a:gd name="T16" fmla="*/ 961 w 1024"/>
                <a:gd name="T17" fmla="*/ 0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1449">
                  <a:moveTo>
                    <a:pt x="961" y="0"/>
                  </a:moveTo>
                  <a:cubicBezTo>
                    <a:pt x="994" y="0"/>
                    <a:pt x="1021" y="27"/>
                    <a:pt x="1021" y="60"/>
                  </a:cubicBezTo>
                  <a:cubicBezTo>
                    <a:pt x="1023" y="1387"/>
                    <a:pt x="1023" y="1387"/>
                    <a:pt x="1023" y="1387"/>
                  </a:cubicBezTo>
                  <a:cubicBezTo>
                    <a:pt x="1024" y="1420"/>
                    <a:pt x="997" y="1447"/>
                    <a:pt x="964" y="1447"/>
                  </a:cubicBezTo>
                  <a:cubicBezTo>
                    <a:pt x="62" y="1448"/>
                    <a:pt x="62" y="1448"/>
                    <a:pt x="62" y="1448"/>
                  </a:cubicBezTo>
                  <a:cubicBezTo>
                    <a:pt x="29" y="1449"/>
                    <a:pt x="2" y="1422"/>
                    <a:pt x="2" y="1389"/>
                  </a:cubicBezTo>
                  <a:cubicBezTo>
                    <a:pt x="0" y="62"/>
                    <a:pt x="0" y="62"/>
                    <a:pt x="0" y="62"/>
                  </a:cubicBezTo>
                  <a:cubicBezTo>
                    <a:pt x="0" y="29"/>
                    <a:pt x="26" y="2"/>
                    <a:pt x="59" y="2"/>
                  </a:cubicBezTo>
                  <a:lnTo>
                    <a:pt x="961" y="0"/>
                  </a:lnTo>
                  <a:close/>
                </a:path>
              </a:pathLst>
            </a:custGeom>
            <a:solidFill>
              <a:srgbClr val="E9EC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2" name="Freeform 21"/>
            <p:cNvSpPr/>
            <p:nvPr userDrawn="1"/>
          </p:nvSpPr>
          <p:spPr bwMode="auto">
            <a:xfrm flipH="1">
              <a:off x="2900363" y="1868488"/>
              <a:ext cx="1531938" cy="2201863"/>
            </a:xfrm>
            <a:custGeom>
              <a:avLst/>
              <a:gdLst>
                <a:gd name="T0" fmla="*/ 902 w 964"/>
                <a:gd name="T1" fmla="*/ 0 h 1387"/>
                <a:gd name="T2" fmla="*/ 962 w 964"/>
                <a:gd name="T3" fmla="*/ 60 h 1387"/>
                <a:gd name="T4" fmla="*/ 964 w 964"/>
                <a:gd name="T5" fmla="*/ 1387 h 1387"/>
                <a:gd name="T6" fmla="*/ 0 w 964"/>
                <a:gd name="T7" fmla="*/ 2 h 1387"/>
                <a:gd name="T8" fmla="*/ 902 w 964"/>
                <a:gd name="T9" fmla="*/ 0 h 1387"/>
              </a:gdLst>
              <a:ahLst/>
              <a:cxnLst>
                <a:cxn ang="0">
                  <a:pos x="T0" y="T1"/>
                </a:cxn>
                <a:cxn ang="0">
                  <a:pos x="T2" y="T3"/>
                </a:cxn>
                <a:cxn ang="0">
                  <a:pos x="T4" y="T5"/>
                </a:cxn>
                <a:cxn ang="0">
                  <a:pos x="T6" y="T7"/>
                </a:cxn>
                <a:cxn ang="0">
                  <a:pos x="T8" y="T9"/>
                </a:cxn>
              </a:cxnLst>
              <a:rect l="0" t="0" r="r" b="b"/>
              <a:pathLst>
                <a:path w="964" h="1387">
                  <a:moveTo>
                    <a:pt x="902" y="0"/>
                  </a:moveTo>
                  <a:cubicBezTo>
                    <a:pt x="935" y="0"/>
                    <a:pt x="962" y="27"/>
                    <a:pt x="962" y="60"/>
                  </a:cubicBezTo>
                  <a:cubicBezTo>
                    <a:pt x="964" y="1387"/>
                    <a:pt x="964" y="1387"/>
                    <a:pt x="964" y="1387"/>
                  </a:cubicBezTo>
                  <a:cubicBezTo>
                    <a:pt x="0" y="2"/>
                    <a:pt x="0" y="2"/>
                    <a:pt x="0" y="2"/>
                  </a:cubicBezTo>
                  <a:lnTo>
                    <a:pt x="902" y="0"/>
                  </a:lnTo>
                  <a:close/>
                </a:path>
              </a:pathLst>
            </a:custGeom>
            <a:solidFill>
              <a:srgbClr val="D6CF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3" name="Freeform 22"/>
            <p:cNvSpPr/>
            <p:nvPr userDrawn="1"/>
          </p:nvSpPr>
          <p:spPr bwMode="auto">
            <a:xfrm flipH="1">
              <a:off x="3600451" y="1970088"/>
              <a:ext cx="847725" cy="2076450"/>
            </a:xfrm>
            <a:custGeom>
              <a:avLst/>
              <a:gdLst>
                <a:gd name="T0" fmla="*/ 499 w 534"/>
                <a:gd name="T1" fmla="*/ 0 h 1308"/>
                <a:gd name="T2" fmla="*/ 531 w 534"/>
                <a:gd name="T3" fmla="*/ 33 h 1308"/>
                <a:gd name="T4" fmla="*/ 534 w 534"/>
                <a:gd name="T5" fmla="*/ 1274 h 1308"/>
                <a:gd name="T6" fmla="*/ 501 w 534"/>
                <a:gd name="T7" fmla="*/ 1307 h 1308"/>
                <a:gd name="T8" fmla="*/ 35 w 534"/>
                <a:gd name="T9" fmla="*/ 1308 h 1308"/>
                <a:gd name="T10" fmla="*/ 2 w 534"/>
                <a:gd name="T11" fmla="*/ 1275 h 1308"/>
                <a:gd name="T12" fmla="*/ 0 w 534"/>
                <a:gd name="T13" fmla="*/ 34 h 1308"/>
                <a:gd name="T14" fmla="*/ 32 w 534"/>
                <a:gd name="T15" fmla="*/ 1 h 1308"/>
                <a:gd name="T16" fmla="*/ 499 w 534"/>
                <a:gd name="T17" fmla="*/ 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1308">
                  <a:moveTo>
                    <a:pt x="499" y="0"/>
                  </a:moveTo>
                  <a:cubicBezTo>
                    <a:pt x="517" y="0"/>
                    <a:pt x="531" y="15"/>
                    <a:pt x="531" y="33"/>
                  </a:cubicBezTo>
                  <a:cubicBezTo>
                    <a:pt x="534" y="1274"/>
                    <a:pt x="534" y="1274"/>
                    <a:pt x="534" y="1274"/>
                  </a:cubicBezTo>
                  <a:cubicBezTo>
                    <a:pt x="534" y="1292"/>
                    <a:pt x="519" y="1307"/>
                    <a:pt x="501" y="1307"/>
                  </a:cubicBezTo>
                  <a:cubicBezTo>
                    <a:pt x="35" y="1308"/>
                    <a:pt x="35" y="1308"/>
                    <a:pt x="35" y="1308"/>
                  </a:cubicBezTo>
                  <a:cubicBezTo>
                    <a:pt x="17" y="1308"/>
                    <a:pt x="2" y="1293"/>
                    <a:pt x="2" y="1275"/>
                  </a:cubicBezTo>
                  <a:cubicBezTo>
                    <a:pt x="0" y="34"/>
                    <a:pt x="0" y="34"/>
                    <a:pt x="0" y="34"/>
                  </a:cubicBezTo>
                  <a:cubicBezTo>
                    <a:pt x="0" y="16"/>
                    <a:pt x="14" y="1"/>
                    <a:pt x="32" y="1"/>
                  </a:cubicBezTo>
                  <a:lnTo>
                    <a:pt x="499" y="0"/>
                  </a:lnTo>
                  <a:close/>
                </a:path>
              </a:pathLst>
            </a:custGeom>
            <a:solidFill>
              <a:srgbClr val="1958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4" name="Freeform 23"/>
            <p:cNvSpPr/>
            <p:nvPr userDrawn="1"/>
          </p:nvSpPr>
          <p:spPr bwMode="auto">
            <a:xfrm flipH="1">
              <a:off x="3602038" y="1973263"/>
              <a:ext cx="847725" cy="2074863"/>
            </a:xfrm>
            <a:custGeom>
              <a:avLst/>
              <a:gdLst>
                <a:gd name="T0" fmla="*/ 499 w 534"/>
                <a:gd name="T1" fmla="*/ 0 h 1307"/>
                <a:gd name="T2" fmla="*/ 532 w 534"/>
                <a:gd name="T3" fmla="*/ 32 h 1307"/>
                <a:gd name="T4" fmla="*/ 534 w 534"/>
                <a:gd name="T5" fmla="*/ 1274 h 1307"/>
                <a:gd name="T6" fmla="*/ 502 w 534"/>
                <a:gd name="T7" fmla="*/ 1307 h 1307"/>
                <a:gd name="T8" fmla="*/ 0 w 534"/>
                <a:gd name="T9" fmla="*/ 33 h 1307"/>
                <a:gd name="T10" fmla="*/ 33 w 534"/>
                <a:gd name="T11" fmla="*/ 1 h 1307"/>
                <a:gd name="T12" fmla="*/ 499 w 534"/>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534" h="1307">
                  <a:moveTo>
                    <a:pt x="499" y="0"/>
                  </a:moveTo>
                  <a:cubicBezTo>
                    <a:pt x="517" y="0"/>
                    <a:pt x="532" y="14"/>
                    <a:pt x="532" y="32"/>
                  </a:cubicBezTo>
                  <a:cubicBezTo>
                    <a:pt x="534" y="1274"/>
                    <a:pt x="534" y="1274"/>
                    <a:pt x="534" y="1274"/>
                  </a:cubicBezTo>
                  <a:cubicBezTo>
                    <a:pt x="534" y="1292"/>
                    <a:pt x="520" y="1307"/>
                    <a:pt x="502" y="1307"/>
                  </a:cubicBezTo>
                  <a:cubicBezTo>
                    <a:pt x="0" y="33"/>
                    <a:pt x="0" y="33"/>
                    <a:pt x="0" y="33"/>
                  </a:cubicBezTo>
                  <a:cubicBezTo>
                    <a:pt x="0" y="15"/>
                    <a:pt x="15" y="1"/>
                    <a:pt x="33" y="1"/>
                  </a:cubicBezTo>
                  <a:lnTo>
                    <a:pt x="499" y="0"/>
                  </a:lnTo>
                  <a:close/>
                </a:path>
              </a:pathLst>
            </a:custGeom>
            <a:solidFill>
              <a:srgbClr val="183F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5" name="Freeform 24"/>
            <p:cNvSpPr/>
            <p:nvPr userDrawn="1"/>
          </p:nvSpPr>
          <p:spPr bwMode="auto">
            <a:xfrm flipH="1">
              <a:off x="2984500" y="2889250"/>
              <a:ext cx="433388" cy="612775"/>
            </a:xfrm>
            <a:custGeom>
              <a:avLst/>
              <a:gdLst>
                <a:gd name="T0" fmla="*/ 256 w 272"/>
                <a:gd name="T1" fmla="*/ 0 h 386"/>
                <a:gd name="T2" fmla="*/ 272 w 272"/>
                <a:gd name="T3" fmla="*/ 16 h 386"/>
                <a:gd name="T4" fmla="*/ 272 w 272"/>
                <a:gd name="T5" fmla="*/ 369 h 386"/>
                <a:gd name="T6" fmla="*/ 257 w 272"/>
                <a:gd name="T7" fmla="*/ 385 h 386"/>
                <a:gd name="T8" fmla="*/ 17 w 272"/>
                <a:gd name="T9" fmla="*/ 386 h 386"/>
                <a:gd name="T10" fmla="*/ 1 w 272"/>
                <a:gd name="T11" fmla="*/ 370 h 386"/>
                <a:gd name="T12" fmla="*/ 0 w 272"/>
                <a:gd name="T13" fmla="*/ 17 h 386"/>
                <a:gd name="T14" fmla="*/ 16 w 272"/>
                <a:gd name="T15" fmla="*/ 1 h 386"/>
                <a:gd name="T16" fmla="*/ 256 w 272"/>
                <a:gd name="T17"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386">
                  <a:moveTo>
                    <a:pt x="256" y="0"/>
                  </a:moveTo>
                  <a:cubicBezTo>
                    <a:pt x="265" y="0"/>
                    <a:pt x="272" y="8"/>
                    <a:pt x="272" y="16"/>
                  </a:cubicBezTo>
                  <a:cubicBezTo>
                    <a:pt x="272" y="369"/>
                    <a:pt x="272" y="369"/>
                    <a:pt x="272" y="369"/>
                  </a:cubicBezTo>
                  <a:cubicBezTo>
                    <a:pt x="272" y="378"/>
                    <a:pt x="265" y="385"/>
                    <a:pt x="257" y="385"/>
                  </a:cubicBezTo>
                  <a:cubicBezTo>
                    <a:pt x="17" y="386"/>
                    <a:pt x="17" y="386"/>
                    <a:pt x="17" y="386"/>
                  </a:cubicBezTo>
                  <a:cubicBezTo>
                    <a:pt x="8" y="386"/>
                    <a:pt x="1" y="378"/>
                    <a:pt x="1" y="370"/>
                  </a:cubicBezTo>
                  <a:cubicBezTo>
                    <a:pt x="0" y="17"/>
                    <a:pt x="0" y="17"/>
                    <a:pt x="0" y="17"/>
                  </a:cubicBezTo>
                  <a:cubicBezTo>
                    <a:pt x="0" y="8"/>
                    <a:pt x="7" y="1"/>
                    <a:pt x="16" y="1"/>
                  </a:cubicBezTo>
                  <a:lnTo>
                    <a:pt x="256" y="0"/>
                  </a:lnTo>
                  <a:close/>
                </a:path>
              </a:pathLst>
            </a:custGeom>
            <a:solidFill>
              <a:srgbClr val="5956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6" name="Freeform 25"/>
            <p:cNvSpPr/>
            <p:nvPr userDrawn="1"/>
          </p:nvSpPr>
          <p:spPr bwMode="auto">
            <a:xfrm flipH="1">
              <a:off x="2984500" y="2889250"/>
              <a:ext cx="433388" cy="611188"/>
            </a:xfrm>
            <a:custGeom>
              <a:avLst/>
              <a:gdLst>
                <a:gd name="T0" fmla="*/ 256 w 272"/>
                <a:gd name="T1" fmla="*/ 0 h 385"/>
                <a:gd name="T2" fmla="*/ 272 w 272"/>
                <a:gd name="T3" fmla="*/ 16 h 385"/>
                <a:gd name="T4" fmla="*/ 272 w 272"/>
                <a:gd name="T5" fmla="*/ 369 h 385"/>
                <a:gd name="T6" fmla="*/ 257 w 272"/>
                <a:gd name="T7" fmla="*/ 385 h 385"/>
                <a:gd name="T8" fmla="*/ 0 w 272"/>
                <a:gd name="T9" fmla="*/ 17 h 385"/>
                <a:gd name="T10" fmla="*/ 16 w 272"/>
                <a:gd name="T11" fmla="*/ 1 h 385"/>
                <a:gd name="T12" fmla="*/ 256 w 272"/>
                <a:gd name="T13" fmla="*/ 0 h 385"/>
              </a:gdLst>
              <a:ahLst/>
              <a:cxnLst>
                <a:cxn ang="0">
                  <a:pos x="T0" y="T1"/>
                </a:cxn>
                <a:cxn ang="0">
                  <a:pos x="T2" y="T3"/>
                </a:cxn>
                <a:cxn ang="0">
                  <a:pos x="T4" y="T5"/>
                </a:cxn>
                <a:cxn ang="0">
                  <a:pos x="T6" y="T7"/>
                </a:cxn>
                <a:cxn ang="0">
                  <a:pos x="T8" y="T9"/>
                </a:cxn>
                <a:cxn ang="0">
                  <a:pos x="T10" y="T11"/>
                </a:cxn>
                <a:cxn ang="0">
                  <a:pos x="T12" y="T13"/>
                </a:cxn>
              </a:cxnLst>
              <a:rect l="0" t="0" r="r" b="b"/>
              <a:pathLst>
                <a:path w="272" h="385">
                  <a:moveTo>
                    <a:pt x="256" y="0"/>
                  </a:moveTo>
                  <a:cubicBezTo>
                    <a:pt x="265" y="0"/>
                    <a:pt x="272" y="8"/>
                    <a:pt x="272" y="16"/>
                  </a:cubicBezTo>
                  <a:cubicBezTo>
                    <a:pt x="272" y="369"/>
                    <a:pt x="272" y="369"/>
                    <a:pt x="272" y="369"/>
                  </a:cubicBezTo>
                  <a:cubicBezTo>
                    <a:pt x="272" y="378"/>
                    <a:pt x="265" y="385"/>
                    <a:pt x="257" y="385"/>
                  </a:cubicBezTo>
                  <a:cubicBezTo>
                    <a:pt x="0" y="17"/>
                    <a:pt x="0" y="17"/>
                    <a:pt x="0" y="17"/>
                  </a:cubicBezTo>
                  <a:cubicBezTo>
                    <a:pt x="0" y="8"/>
                    <a:pt x="7" y="1"/>
                    <a:pt x="16" y="1"/>
                  </a:cubicBezTo>
                  <a:lnTo>
                    <a:pt x="256" y="0"/>
                  </a:lnTo>
                  <a:close/>
                </a:path>
              </a:pathLst>
            </a:custGeom>
            <a:solidFill>
              <a:srgbClr val="3740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7" name="Freeform 26"/>
            <p:cNvSpPr/>
            <p:nvPr userDrawn="1"/>
          </p:nvSpPr>
          <p:spPr bwMode="auto">
            <a:xfrm flipH="1">
              <a:off x="4522788" y="1639888"/>
              <a:ext cx="568325" cy="2759075"/>
            </a:xfrm>
            <a:custGeom>
              <a:avLst/>
              <a:gdLst>
                <a:gd name="T0" fmla="*/ 0 w 357"/>
                <a:gd name="T1" fmla="*/ 28 h 1738"/>
                <a:gd name="T2" fmla="*/ 1 w 357"/>
                <a:gd name="T3" fmla="*/ 654 h 1738"/>
                <a:gd name="T4" fmla="*/ 2 w 357"/>
                <a:gd name="T5" fmla="*/ 1083 h 1738"/>
                <a:gd name="T6" fmla="*/ 3 w 357"/>
                <a:gd name="T7" fmla="*/ 1709 h 1738"/>
                <a:gd name="T8" fmla="*/ 37 w 357"/>
                <a:gd name="T9" fmla="*/ 1731 h 1738"/>
                <a:gd name="T10" fmla="*/ 340 w 357"/>
                <a:gd name="T11" fmla="*/ 1581 h 1738"/>
                <a:gd name="T12" fmla="*/ 357 w 357"/>
                <a:gd name="T13" fmla="*/ 1550 h 1738"/>
                <a:gd name="T14" fmla="*/ 356 w 357"/>
                <a:gd name="T15" fmla="*/ 1082 h 1738"/>
                <a:gd name="T16" fmla="*/ 355 w 357"/>
                <a:gd name="T17" fmla="*/ 653 h 1738"/>
                <a:gd name="T18" fmla="*/ 354 w 357"/>
                <a:gd name="T19" fmla="*/ 186 h 1738"/>
                <a:gd name="T20" fmla="*/ 338 w 357"/>
                <a:gd name="T21" fmla="*/ 155 h 1738"/>
                <a:gd name="T22" fmla="*/ 33 w 357"/>
                <a:gd name="T23" fmla="*/ 6 h 1738"/>
                <a:gd name="T24" fmla="*/ 0 w 357"/>
                <a:gd name="T25" fmla="*/ 28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7" h="1738">
                  <a:moveTo>
                    <a:pt x="0" y="28"/>
                  </a:moveTo>
                  <a:cubicBezTo>
                    <a:pt x="0" y="45"/>
                    <a:pt x="0" y="369"/>
                    <a:pt x="1" y="654"/>
                  </a:cubicBezTo>
                  <a:cubicBezTo>
                    <a:pt x="1" y="654"/>
                    <a:pt x="1" y="856"/>
                    <a:pt x="2" y="1083"/>
                  </a:cubicBezTo>
                  <a:cubicBezTo>
                    <a:pt x="2" y="1371"/>
                    <a:pt x="3" y="1700"/>
                    <a:pt x="3" y="1709"/>
                  </a:cubicBezTo>
                  <a:cubicBezTo>
                    <a:pt x="3" y="1727"/>
                    <a:pt x="21" y="1738"/>
                    <a:pt x="37" y="1731"/>
                  </a:cubicBezTo>
                  <a:cubicBezTo>
                    <a:pt x="340" y="1581"/>
                    <a:pt x="340" y="1581"/>
                    <a:pt x="340" y="1581"/>
                  </a:cubicBezTo>
                  <a:cubicBezTo>
                    <a:pt x="340" y="1581"/>
                    <a:pt x="357" y="1576"/>
                    <a:pt x="357" y="1550"/>
                  </a:cubicBezTo>
                  <a:cubicBezTo>
                    <a:pt x="357" y="1538"/>
                    <a:pt x="357" y="1307"/>
                    <a:pt x="356" y="1082"/>
                  </a:cubicBezTo>
                  <a:cubicBezTo>
                    <a:pt x="356" y="865"/>
                    <a:pt x="355" y="653"/>
                    <a:pt x="355" y="653"/>
                  </a:cubicBezTo>
                  <a:cubicBezTo>
                    <a:pt x="355" y="430"/>
                    <a:pt x="354" y="200"/>
                    <a:pt x="354" y="186"/>
                  </a:cubicBezTo>
                  <a:cubicBezTo>
                    <a:pt x="354" y="160"/>
                    <a:pt x="338" y="155"/>
                    <a:pt x="338" y="155"/>
                  </a:cubicBezTo>
                  <a:cubicBezTo>
                    <a:pt x="33" y="6"/>
                    <a:pt x="33" y="6"/>
                    <a:pt x="33" y="6"/>
                  </a:cubicBezTo>
                  <a:cubicBezTo>
                    <a:pt x="24" y="0"/>
                    <a:pt x="0" y="5"/>
                    <a:pt x="0" y="28"/>
                  </a:cubicBezTo>
                  <a:close/>
                </a:path>
              </a:pathLst>
            </a:custGeom>
            <a:solidFill>
              <a:srgbClr val="0420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8" name="Freeform 27"/>
            <p:cNvSpPr/>
            <p:nvPr userDrawn="1"/>
          </p:nvSpPr>
          <p:spPr bwMode="auto">
            <a:xfrm flipH="1">
              <a:off x="4564063" y="1727200"/>
              <a:ext cx="476250" cy="2590800"/>
            </a:xfrm>
            <a:custGeom>
              <a:avLst/>
              <a:gdLst>
                <a:gd name="T0" fmla="*/ 0 w 299"/>
                <a:gd name="T1" fmla="*/ 24 h 1632"/>
                <a:gd name="T2" fmla="*/ 1 w 299"/>
                <a:gd name="T3" fmla="*/ 672 h 1632"/>
                <a:gd name="T4" fmla="*/ 2 w 299"/>
                <a:gd name="T5" fmla="*/ 1052 h 1632"/>
                <a:gd name="T6" fmla="*/ 3 w 299"/>
                <a:gd name="T7" fmla="*/ 1606 h 1632"/>
                <a:gd name="T8" fmla="*/ 33 w 299"/>
                <a:gd name="T9" fmla="*/ 1625 h 1632"/>
                <a:gd name="T10" fmla="*/ 285 w 299"/>
                <a:gd name="T11" fmla="*/ 1505 h 1632"/>
                <a:gd name="T12" fmla="*/ 299 w 299"/>
                <a:gd name="T13" fmla="*/ 1478 h 1632"/>
                <a:gd name="T14" fmla="*/ 299 w 299"/>
                <a:gd name="T15" fmla="*/ 1064 h 1632"/>
                <a:gd name="T16" fmla="*/ 298 w 299"/>
                <a:gd name="T17" fmla="*/ 660 h 1632"/>
                <a:gd name="T18" fmla="*/ 297 w 299"/>
                <a:gd name="T19" fmla="*/ 154 h 1632"/>
                <a:gd name="T20" fmla="*/ 282 w 299"/>
                <a:gd name="T21" fmla="*/ 125 h 1632"/>
                <a:gd name="T22" fmla="*/ 30 w 299"/>
                <a:gd name="T23" fmla="*/ 5 h 1632"/>
                <a:gd name="T24" fmla="*/ 0 w 299"/>
                <a:gd name="T25" fmla="*/ 24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9" h="1632">
                  <a:moveTo>
                    <a:pt x="0" y="24"/>
                  </a:moveTo>
                  <a:cubicBezTo>
                    <a:pt x="0" y="40"/>
                    <a:pt x="1" y="420"/>
                    <a:pt x="1" y="672"/>
                  </a:cubicBezTo>
                  <a:cubicBezTo>
                    <a:pt x="1" y="672"/>
                    <a:pt x="2" y="851"/>
                    <a:pt x="2" y="1052"/>
                  </a:cubicBezTo>
                  <a:cubicBezTo>
                    <a:pt x="3" y="1307"/>
                    <a:pt x="3" y="1598"/>
                    <a:pt x="3" y="1606"/>
                  </a:cubicBezTo>
                  <a:cubicBezTo>
                    <a:pt x="3" y="1621"/>
                    <a:pt x="19" y="1632"/>
                    <a:pt x="33" y="1625"/>
                  </a:cubicBezTo>
                  <a:cubicBezTo>
                    <a:pt x="285" y="1505"/>
                    <a:pt x="285" y="1505"/>
                    <a:pt x="285" y="1505"/>
                  </a:cubicBezTo>
                  <a:cubicBezTo>
                    <a:pt x="285" y="1505"/>
                    <a:pt x="299" y="1500"/>
                    <a:pt x="299" y="1478"/>
                  </a:cubicBezTo>
                  <a:cubicBezTo>
                    <a:pt x="299" y="1467"/>
                    <a:pt x="299" y="1263"/>
                    <a:pt x="299" y="1064"/>
                  </a:cubicBezTo>
                  <a:cubicBezTo>
                    <a:pt x="298" y="872"/>
                    <a:pt x="298" y="660"/>
                    <a:pt x="298" y="660"/>
                  </a:cubicBezTo>
                  <a:cubicBezTo>
                    <a:pt x="297" y="463"/>
                    <a:pt x="297" y="165"/>
                    <a:pt x="297" y="154"/>
                  </a:cubicBezTo>
                  <a:cubicBezTo>
                    <a:pt x="297" y="131"/>
                    <a:pt x="282" y="125"/>
                    <a:pt x="282" y="125"/>
                  </a:cubicBezTo>
                  <a:cubicBezTo>
                    <a:pt x="30" y="5"/>
                    <a:pt x="30" y="5"/>
                    <a:pt x="30" y="5"/>
                  </a:cubicBezTo>
                  <a:cubicBezTo>
                    <a:pt x="21" y="0"/>
                    <a:pt x="0" y="5"/>
                    <a:pt x="0" y="24"/>
                  </a:cubicBezTo>
                  <a:close/>
                </a:path>
              </a:pathLst>
            </a:custGeom>
            <a:solidFill>
              <a:srgbClr val="B49A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9" name="Freeform 28"/>
            <p:cNvSpPr/>
            <p:nvPr userDrawn="1"/>
          </p:nvSpPr>
          <p:spPr bwMode="auto">
            <a:xfrm flipH="1">
              <a:off x="4613276" y="2009775"/>
              <a:ext cx="377825" cy="1433513"/>
            </a:xfrm>
            <a:custGeom>
              <a:avLst/>
              <a:gdLst>
                <a:gd name="T0" fmla="*/ 236 w 238"/>
                <a:gd name="T1" fmla="*/ 97 h 903"/>
                <a:gd name="T2" fmla="*/ 238 w 238"/>
                <a:gd name="T3" fmla="*/ 806 h 903"/>
                <a:gd name="T4" fmla="*/ 2 w 238"/>
                <a:gd name="T5" fmla="*/ 903 h 903"/>
                <a:gd name="T6" fmla="*/ 0 w 238"/>
                <a:gd name="T7" fmla="*/ 0 h 903"/>
                <a:gd name="T8" fmla="*/ 236 w 238"/>
                <a:gd name="T9" fmla="*/ 97 h 903"/>
              </a:gdLst>
              <a:ahLst/>
              <a:cxnLst>
                <a:cxn ang="0">
                  <a:pos x="T0" y="T1"/>
                </a:cxn>
                <a:cxn ang="0">
                  <a:pos x="T2" y="T3"/>
                </a:cxn>
                <a:cxn ang="0">
                  <a:pos x="T4" y="T5"/>
                </a:cxn>
                <a:cxn ang="0">
                  <a:pos x="T6" y="T7"/>
                </a:cxn>
                <a:cxn ang="0">
                  <a:pos x="T8" y="T9"/>
                </a:cxn>
              </a:cxnLst>
              <a:rect l="0" t="0" r="r" b="b"/>
              <a:pathLst>
                <a:path w="238" h="903">
                  <a:moveTo>
                    <a:pt x="236" y="97"/>
                  </a:moveTo>
                  <a:lnTo>
                    <a:pt x="238" y="806"/>
                  </a:lnTo>
                  <a:lnTo>
                    <a:pt x="2" y="903"/>
                  </a:lnTo>
                  <a:lnTo>
                    <a:pt x="0" y="0"/>
                  </a:lnTo>
                  <a:lnTo>
                    <a:pt x="236" y="97"/>
                  </a:lnTo>
                  <a:close/>
                </a:path>
              </a:pathLst>
            </a:custGeom>
            <a:solidFill>
              <a:srgbClr val="CB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0" name="Freeform 29"/>
            <p:cNvSpPr/>
            <p:nvPr userDrawn="1"/>
          </p:nvSpPr>
          <p:spPr bwMode="auto">
            <a:xfrm flipH="1">
              <a:off x="4973638" y="2009775"/>
              <a:ext cx="17463" cy="1433513"/>
            </a:xfrm>
            <a:custGeom>
              <a:avLst/>
              <a:gdLst>
                <a:gd name="T0" fmla="*/ 10 w 11"/>
                <a:gd name="T1" fmla="*/ 4 h 903"/>
                <a:gd name="T2" fmla="*/ 11 w 11"/>
                <a:gd name="T3" fmla="*/ 899 h 903"/>
                <a:gd name="T4" fmla="*/ 2 w 11"/>
                <a:gd name="T5" fmla="*/ 903 h 903"/>
                <a:gd name="T6" fmla="*/ 0 w 11"/>
                <a:gd name="T7" fmla="*/ 0 h 903"/>
                <a:gd name="T8" fmla="*/ 10 w 11"/>
                <a:gd name="T9" fmla="*/ 4 h 903"/>
              </a:gdLst>
              <a:ahLst/>
              <a:cxnLst>
                <a:cxn ang="0">
                  <a:pos x="T0" y="T1"/>
                </a:cxn>
                <a:cxn ang="0">
                  <a:pos x="T2" y="T3"/>
                </a:cxn>
                <a:cxn ang="0">
                  <a:pos x="T4" y="T5"/>
                </a:cxn>
                <a:cxn ang="0">
                  <a:pos x="T6" y="T7"/>
                </a:cxn>
                <a:cxn ang="0">
                  <a:pos x="T8" y="T9"/>
                </a:cxn>
              </a:cxnLst>
              <a:rect l="0" t="0" r="r" b="b"/>
              <a:pathLst>
                <a:path w="11" h="903">
                  <a:moveTo>
                    <a:pt x="10" y="4"/>
                  </a:moveTo>
                  <a:lnTo>
                    <a:pt x="11" y="899"/>
                  </a:lnTo>
                  <a:lnTo>
                    <a:pt x="2" y="903"/>
                  </a:lnTo>
                  <a:lnTo>
                    <a:pt x="0" y="0"/>
                  </a:lnTo>
                  <a:lnTo>
                    <a:pt x="10" y="4"/>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1" name="Freeform 30"/>
            <p:cNvSpPr/>
            <p:nvPr userDrawn="1"/>
          </p:nvSpPr>
          <p:spPr bwMode="auto">
            <a:xfrm flipH="1">
              <a:off x="4648201" y="2967038"/>
              <a:ext cx="317500" cy="412750"/>
            </a:xfrm>
            <a:custGeom>
              <a:avLst/>
              <a:gdLst>
                <a:gd name="T0" fmla="*/ 200 w 200"/>
                <a:gd name="T1" fmla="*/ 0 h 260"/>
                <a:gd name="T2" fmla="*/ 200 w 200"/>
                <a:gd name="T3" fmla="*/ 184 h 260"/>
                <a:gd name="T4" fmla="*/ 0 w 200"/>
                <a:gd name="T5" fmla="*/ 260 h 260"/>
                <a:gd name="T6" fmla="*/ 0 w 200"/>
                <a:gd name="T7" fmla="*/ 35 h 260"/>
                <a:gd name="T8" fmla="*/ 200 w 200"/>
                <a:gd name="T9" fmla="*/ 0 h 260"/>
              </a:gdLst>
              <a:ahLst/>
              <a:cxnLst>
                <a:cxn ang="0">
                  <a:pos x="T0" y="T1"/>
                </a:cxn>
                <a:cxn ang="0">
                  <a:pos x="T2" y="T3"/>
                </a:cxn>
                <a:cxn ang="0">
                  <a:pos x="T4" y="T5"/>
                </a:cxn>
                <a:cxn ang="0">
                  <a:pos x="T6" y="T7"/>
                </a:cxn>
                <a:cxn ang="0">
                  <a:pos x="T8" y="T9"/>
                </a:cxn>
              </a:cxnLst>
              <a:rect l="0" t="0" r="r" b="b"/>
              <a:pathLst>
                <a:path w="200" h="260">
                  <a:moveTo>
                    <a:pt x="200" y="0"/>
                  </a:moveTo>
                  <a:lnTo>
                    <a:pt x="200" y="184"/>
                  </a:lnTo>
                  <a:lnTo>
                    <a:pt x="0" y="260"/>
                  </a:lnTo>
                  <a:lnTo>
                    <a:pt x="0" y="35"/>
                  </a:lnTo>
                  <a:lnTo>
                    <a:pt x="20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2" name="Freeform 31"/>
            <p:cNvSpPr/>
            <p:nvPr userDrawn="1"/>
          </p:nvSpPr>
          <p:spPr bwMode="auto">
            <a:xfrm flipH="1">
              <a:off x="4857750" y="2609850"/>
              <a:ext cx="106363" cy="325438"/>
            </a:xfrm>
            <a:custGeom>
              <a:avLst/>
              <a:gdLst>
                <a:gd name="T0" fmla="*/ 66 w 67"/>
                <a:gd name="T1" fmla="*/ 4 h 205"/>
                <a:gd name="T2" fmla="*/ 67 w 67"/>
                <a:gd name="T3" fmla="*/ 197 h 205"/>
                <a:gd name="T4" fmla="*/ 1 w 67"/>
                <a:gd name="T5" fmla="*/ 205 h 205"/>
                <a:gd name="T6" fmla="*/ 0 w 67"/>
                <a:gd name="T7" fmla="*/ 0 h 205"/>
                <a:gd name="T8" fmla="*/ 66 w 67"/>
                <a:gd name="T9" fmla="*/ 4 h 205"/>
              </a:gdLst>
              <a:ahLst/>
              <a:cxnLst>
                <a:cxn ang="0">
                  <a:pos x="T0" y="T1"/>
                </a:cxn>
                <a:cxn ang="0">
                  <a:pos x="T2" y="T3"/>
                </a:cxn>
                <a:cxn ang="0">
                  <a:pos x="T4" y="T5"/>
                </a:cxn>
                <a:cxn ang="0">
                  <a:pos x="T6" y="T7"/>
                </a:cxn>
                <a:cxn ang="0">
                  <a:pos x="T8" y="T9"/>
                </a:cxn>
              </a:cxnLst>
              <a:rect l="0" t="0" r="r" b="b"/>
              <a:pathLst>
                <a:path w="67" h="205">
                  <a:moveTo>
                    <a:pt x="66" y="4"/>
                  </a:moveTo>
                  <a:lnTo>
                    <a:pt x="67" y="197"/>
                  </a:lnTo>
                  <a:lnTo>
                    <a:pt x="1" y="205"/>
                  </a:lnTo>
                  <a:lnTo>
                    <a:pt x="0" y="0"/>
                  </a:lnTo>
                  <a:lnTo>
                    <a:pt x="66" y="4"/>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3" name="Freeform 32"/>
            <p:cNvSpPr/>
            <p:nvPr userDrawn="1"/>
          </p:nvSpPr>
          <p:spPr bwMode="auto">
            <a:xfrm flipH="1">
              <a:off x="4859338" y="2232025"/>
              <a:ext cx="104775" cy="363538"/>
            </a:xfrm>
            <a:custGeom>
              <a:avLst/>
              <a:gdLst>
                <a:gd name="T0" fmla="*/ 65 w 66"/>
                <a:gd name="T1" fmla="*/ 14 h 229"/>
                <a:gd name="T2" fmla="*/ 66 w 66"/>
                <a:gd name="T3" fmla="*/ 229 h 229"/>
                <a:gd name="T4" fmla="*/ 0 w 66"/>
                <a:gd name="T5" fmla="*/ 225 h 229"/>
                <a:gd name="T6" fmla="*/ 0 w 66"/>
                <a:gd name="T7" fmla="*/ 0 h 229"/>
                <a:gd name="T8" fmla="*/ 65 w 66"/>
                <a:gd name="T9" fmla="*/ 14 h 229"/>
              </a:gdLst>
              <a:ahLst/>
              <a:cxnLst>
                <a:cxn ang="0">
                  <a:pos x="T0" y="T1"/>
                </a:cxn>
                <a:cxn ang="0">
                  <a:pos x="T2" y="T3"/>
                </a:cxn>
                <a:cxn ang="0">
                  <a:pos x="T4" y="T5"/>
                </a:cxn>
                <a:cxn ang="0">
                  <a:pos x="T6" y="T7"/>
                </a:cxn>
                <a:cxn ang="0">
                  <a:pos x="T8" y="T9"/>
                </a:cxn>
              </a:cxnLst>
              <a:rect l="0" t="0" r="r" b="b"/>
              <a:pathLst>
                <a:path w="66" h="229">
                  <a:moveTo>
                    <a:pt x="65" y="14"/>
                  </a:moveTo>
                  <a:lnTo>
                    <a:pt x="66" y="229"/>
                  </a:lnTo>
                  <a:lnTo>
                    <a:pt x="0" y="225"/>
                  </a:lnTo>
                  <a:lnTo>
                    <a:pt x="0" y="0"/>
                  </a:lnTo>
                  <a:lnTo>
                    <a:pt x="65" y="14"/>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4" name="Freeform 33"/>
            <p:cNvSpPr/>
            <p:nvPr userDrawn="1"/>
          </p:nvSpPr>
          <p:spPr bwMode="auto">
            <a:xfrm flipH="1">
              <a:off x="4748213" y="2620963"/>
              <a:ext cx="93663" cy="300038"/>
            </a:xfrm>
            <a:custGeom>
              <a:avLst/>
              <a:gdLst>
                <a:gd name="T0" fmla="*/ 58 w 59"/>
                <a:gd name="T1" fmla="*/ 3 h 189"/>
                <a:gd name="T2" fmla="*/ 59 w 59"/>
                <a:gd name="T3" fmla="*/ 181 h 189"/>
                <a:gd name="T4" fmla="*/ 0 w 59"/>
                <a:gd name="T5" fmla="*/ 189 h 189"/>
                <a:gd name="T6" fmla="*/ 0 w 59"/>
                <a:gd name="T7" fmla="*/ 0 h 189"/>
                <a:gd name="T8" fmla="*/ 58 w 59"/>
                <a:gd name="T9" fmla="*/ 3 h 189"/>
              </a:gdLst>
              <a:ahLst/>
              <a:cxnLst>
                <a:cxn ang="0">
                  <a:pos x="T0" y="T1"/>
                </a:cxn>
                <a:cxn ang="0">
                  <a:pos x="T2" y="T3"/>
                </a:cxn>
                <a:cxn ang="0">
                  <a:pos x="T4" y="T5"/>
                </a:cxn>
                <a:cxn ang="0">
                  <a:pos x="T6" y="T7"/>
                </a:cxn>
                <a:cxn ang="0">
                  <a:pos x="T8" y="T9"/>
                </a:cxn>
              </a:cxnLst>
              <a:rect l="0" t="0" r="r" b="b"/>
              <a:pathLst>
                <a:path w="59" h="189">
                  <a:moveTo>
                    <a:pt x="58" y="3"/>
                  </a:moveTo>
                  <a:lnTo>
                    <a:pt x="59" y="181"/>
                  </a:lnTo>
                  <a:lnTo>
                    <a:pt x="0" y="189"/>
                  </a:lnTo>
                  <a:lnTo>
                    <a:pt x="0" y="0"/>
                  </a:lnTo>
                  <a:lnTo>
                    <a:pt x="58" y="3"/>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5" name="Freeform 34"/>
            <p:cNvSpPr/>
            <p:nvPr userDrawn="1"/>
          </p:nvSpPr>
          <p:spPr bwMode="auto">
            <a:xfrm flipH="1">
              <a:off x="4792663" y="3797300"/>
              <a:ext cx="193675" cy="352425"/>
            </a:xfrm>
            <a:custGeom>
              <a:avLst/>
              <a:gdLst>
                <a:gd name="T0" fmla="*/ 0 w 122"/>
                <a:gd name="T1" fmla="*/ 222 h 222"/>
                <a:gd name="T2" fmla="*/ 122 w 122"/>
                <a:gd name="T3" fmla="*/ 165 h 222"/>
                <a:gd name="T4" fmla="*/ 122 w 122"/>
                <a:gd name="T5" fmla="*/ 0 h 222"/>
                <a:gd name="T6" fmla="*/ 0 w 122"/>
                <a:gd name="T7" fmla="*/ 39 h 222"/>
                <a:gd name="T8" fmla="*/ 0 w 122"/>
                <a:gd name="T9" fmla="*/ 222 h 222"/>
              </a:gdLst>
              <a:ahLst/>
              <a:cxnLst>
                <a:cxn ang="0">
                  <a:pos x="T0" y="T1"/>
                </a:cxn>
                <a:cxn ang="0">
                  <a:pos x="T2" y="T3"/>
                </a:cxn>
                <a:cxn ang="0">
                  <a:pos x="T4" y="T5"/>
                </a:cxn>
                <a:cxn ang="0">
                  <a:pos x="T6" y="T7"/>
                </a:cxn>
                <a:cxn ang="0">
                  <a:pos x="T8" y="T9"/>
                </a:cxn>
              </a:cxnLst>
              <a:rect l="0" t="0" r="r" b="b"/>
              <a:pathLst>
                <a:path w="122" h="222">
                  <a:moveTo>
                    <a:pt x="0" y="222"/>
                  </a:moveTo>
                  <a:lnTo>
                    <a:pt x="122" y="165"/>
                  </a:lnTo>
                  <a:lnTo>
                    <a:pt x="122" y="0"/>
                  </a:lnTo>
                  <a:lnTo>
                    <a:pt x="0" y="39"/>
                  </a:lnTo>
                  <a:lnTo>
                    <a:pt x="0" y="222"/>
                  </a:lnTo>
                  <a:close/>
                </a:path>
              </a:pathLst>
            </a:custGeom>
            <a:solidFill>
              <a:srgbClr val="CB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6" name="Freeform 35"/>
            <p:cNvSpPr/>
            <p:nvPr userDrawn="1"/>
          </p:nvSpPr>
          <p:spPr bwMode="auto">
            <a:xfrm flipH="1">
              <a:off x="4324350" y="3817938"/>
              <a:ext cx="52388" cy="109538"/>
            </a:xfrm>
            <a:custGeom>
              <a:avLst/>
              <a:gdLst>
                <a:gd name="T0" fmla="*/ 28 w 33"/>
                <a:gd name="T1" fmla="*/ 0 h 69"/>
                <a:gd name="T2" fmla="*/ 33 w 33"/>
                <a:gd name="T3" fmla="*/ 9 h 69"/>
                <a:gd name="T4" fmla="*/ 33 w 33"/>
                <a:gd name="T5" fmla="*/ 60 h 69"/>
                <a:gd name="T6" fmla="*/ 28 w 33"/>
                <a:gd name="T7" fmla="*/ 68 h 69"/>
                <a:gd name="T8" fmla="*/ 4 w 33"/>
                <a:gd name="T9" fmla="*/ 68 h 69"/>
                <a:gd name="T10" fmla="*/ 0 w 33"/>
                <a:gd name="T11" fmla="*/ 60 h 69"/>
                <a:gd name="T12" fmla="*/ 0 w 33"/>
                <a:gd name="T13" fmla="*/ 9 h 69"/>
                <a:gd name="T14" fmla="*/ 4 w 33"/>
                <a:gd name="T15" fmla="*/ 0 h 69"/>
                <a:gd name="T16" fmla="*/ 28 w 3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9">
                  <a:moveTo>
                    <a:pt x="28" y="0"/>
                  </a:moveTo>
                  <a:cubicBezTo>
                    <a:pt x="31" y="0"/>
                    <a:pt x="33" y="4"/>
                    <a:pt x="33" y="9"/>
                  </a:cubicBezTo>
                  <a:cubicBezTo>
                    <a:pt x="33" y="60"/>
                    <a:pt x="33" y="60"/>
                    <a:pt x="33" y="60"/>
                  </a:cubicBezTo>
                  <a:cubicBezTo>
                    <a:pt x="33" y="64"/>
                    <a:pt x="31" y="68"/>
                    <a:pt x="28" y="68"/>
                  </a:cubicBezTo>
                  <a:cubicBezTo>
                    <a:pt x="4" y="68"/>
                    <a:pt x="4" y="68"/>
                    <a:pt x="4" y="68"/>
                  </a:cubicBezTo>
                  <a:cubicBezTo>
                    <a:pt x="2" y="69"/>
                    <a:pt x="0" y="65"/>
                    <a:pt x="0" y="60"/>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7" name="Freeform 36"/>
            <p:cNvSpPr/>
            <p:nvPr userDrawn="1"/>
          </p:nvSpPr>
          <p:spPr bwMode="auto">
            <a:xfrm flipH="1">
              <a:off x="4324351" y="3686175"/>
              <a:ext cx="53975" cy="107950"/>
            </a:xfrm>
            <a:custGeom>
              <a:avLst/>
              <a:gdLst>
                <a:gd name="T0" fmla="*/ 29 w 34"/>
                <a:gd name="T1" fmla="*/ 0 h 68"/>
                <a:gd name="T2" fmla="*/ 33 w 34"/>
                <a:gd name="T3" fmla="*/ 8 h 68"/>
                <a:gd name="T4" fmla="*/ 34 w 34"/>
                <a:gd name="T5" fmla="*/ 59 h 68"/>
                <a:gd name="T6" fmla="*/ 29 w 34"/>
                <a:gd name="T7" fmla="*/ 68 h 68"/>
                <a:gd name="T8" fmla="*/ 5 w 34"/>
                <a:gd name="T9" fmla="*/ 68 h 68"/>
                <a:gd name="T10" fmla="*/ 1 w 34"/>
                <a:gd name="T11" fmla="*/ 59 h 68"/>
                <a:gd name="T12" fmla="*/ 0 w 34"/>
                <a:gd name="T13" fmla="*/ 9 h 68"/>
                <a:gd name="T14" fmla="*/ 5 w 34"/>
                <a:gd name="T15" fmla="*/ 0 h 68"/>
                <a:gd name="T16" fmla="*/ 29 w 3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8">
                  <a:moveTo>
                    <a:pt x="29" y="0"/>
                  </a:moveTo>
                  <a:cubicBezTo>
                    <a:pt x="31" y="0"/>
                    <a:pt x="33" y="4"/>
                    <a:pt x="33" y="8"/>
                  </a:cubicBezTo>
                  <a:cubicBezTo>
                    <a:pt x="34" y="59"/>
                    <a:pt x="34" y="59"/>
                    <a:pt x="34" y="59"/>
                  </a:cubicBezTo>
                  <a:cubicBezTo>
                    <a:pt x="34" y="64"/>
                    <a:pt x="32" y="68"/>
                    <a:pt x="29" y="68"/>
                  </a:cubicBezTo>
                  <a:cubicBezTo>
                    <a:pt x="5" y="68"/>
                    <a:pt x="5" y="68"/>
                    <a:pt x="5" y="68"/>
                  </a:cubicBezTo>
                  <a:cubicBezTo>
                    <a:pt x="3" y="68"/>
                    <a:pt x="1" y="64"/>
                    <a:pt x="1"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8" name="Freeform 37"/>
            <p:cNvSpPr/>
            <p:nvPr userDrawn="1"/>
          </p:nvSpPr>
          <p:spPr bwMode="auto">
            <a:xfrm flipH="1">
              <a:off x="4325938" y="3552825"/>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59 h 68"/>
                <a:gd name="T12" fmla="*/ 0 w 33"/>
                <a:gd name="T13" fmla="*/ 9 h 68"/>
                <a:gd name="T14" fmla="*/ 5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1" y="68"/>
                    <a:pt x="29" y="68"/>
                  </a:cubicBezTo>
                  <a:cubicBezTo>
                    <a:pt x="5" y="68"/>
                    <a:pt x="5" y="68"/>
                    <a:pt x="5" y="68"/>
                  </a:cubicBezTo>
                  <a:cubicBezTo>
                    <a:pt x="2" y="68"/>
                    <a:pt x="0" y="64"/>
                    <a:pt x="0"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9" name="Freeform 38"/>
            <p:cNvSpPr/>
            <p:nvPr userDrawn="1"/>
          </p:nvSpPr>
          <p:spPr bwMode="auto">
            <a:xfrm flipH="1">
              <a:off x="4325938" y="3419475"/>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60 h 68"/>
                <a:gd name="T12" fmla="*/ 0 w 33"/>
                <a:gd name="T13" fmla="*/ 9 h 68"/>
                <a:gd name="T14" fmla="*/ 4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1" y="68"/>
                    <a:pt x="29" y="68"/>
                  </a:cubicBezTo>
                  <a:cubicBezTo>
                    <a:pt x="5" y="68"/>
                    <a:pt x="5" y="68"/>
                    <a:pt x="5" y="68"/>
                  </a:cubicBezTo>
                  <a:cubicBezTo>
                    <a:pt x="2" y="68"/>
                    <a:pt x="0" y="64"/>
                    <a:pt x="0" y="60"/>
                  </a:cubicBezTo>
                  <a:cubicBezTo>
                    <a:pt x="0" y="9"/>
                    <a:pt x="0" y="9"/>
                    <a:pt x="0" y="9"/>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0" name="Freeform 39"/>
            <p:cNvSpPr/>
            <p:nvPr userDrawn="1"/>
          </p:nvSpPr>
          <p:spPr bwMode="auto">
            <a:xfrm flipH="1">
              <a:off x="4325938" y="3287713"/>
              <a:ext cx="52388" cy="107950"/>
            </a:xfrm>
            <a:custGeom>
              <a:avLst/>
              <a:gdLst>
                <a:gd name="T0" fmla="*/ 29 w 33"/>
                <a:gd name="T1" fmla="*/ 0 h 68"/>
                <a:gd name="T2" fmla="*/ 33 w 33"/>
                <a:gd name="T3" fmla="*/ 8 h 68"/>
                <a:gd name="T4" fmla="*/ 33 w 33"/>
                <a:gd name="T5" fmla="*/ 59 h 68"/>
                <a:gd name="T6" fmla="*/ 29 w 33"/>
                <a:gd name="T7" fmla="*/ 68 h 68"/>
                <a:gd name="T8" fmla="*/ 4 w 33"/>
                <a:gd name="T9" fmla="*/ 68 h 68"/>
                <a:gd name="T10" fmla="*/ 0 w 33"/>
                <a:gd name="T11" fmla="*/ 59 h 68"/>
                <a:gd name="T12" fmla="*/ 0 w 33"/>
                <a:gd name="T13" fmla="*/ 8 h 68"/>
                <a:gd name="T14" fmla="*/ 4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3"/>
                    <a:pt x="33" y="8"/>
                  </a:cubicBezTo>
                  <a:cubicBezTo>
                    <a:pt x="33" y="59"/>
                    <a:pt x="33" y="59"/>
                    <a:pt x="33" y="59"/>
                  </a:cubicBezTo>
                  <a:cubicBezTo>
                    <a:pt x="33" y="64"/>
                    <a:pt x="31" y="68"/>
                    <a:pt x="29" y="68"/>
                  </a:cubicBezTo>
                  <a:cubicBezTo>
                    <a:pt x="4" y="68"/>
                    <a:pt x="4" y="68"/>
                    <a:pt x="4" y="68"/>
                  </a:cubicBezTo>
                  <a:cubicBezTo>
                    <a:pt x="2" y="68"/>
                    <a:pt x="0" y="64"/>
                    <a:pt x="0" y="59"/>
                  </a:cubicBezTo>
                  <a:cubicBezTo>
                    <a:pt x="0" y="8"/>
                    <a:pt x="0" y="8"/>
                    <a:pt x="0" y="8"/>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1" name="Freeform 40"/>
            <p:cNvSpPr/>
            <p:nvPr userDrawn="1"/>
          </p:nvSpPr>
          <p:spPr bwMode="auto">
            <a:xfrm flipH="1">
              <a:off x="4325938" y="3154363"/>
              <a:ext cx="52388" cy="107950"/>
            </a:xfrm>
            <a:custGeom>
              <a:avLst/>
              <a:gdLst>
                <a:gd name="T0" fmla="*/ 28 w 33"/>
                <a:gd name="T1" fmla="*/ 0 h 68"/>
                <a:gd name="T2" fmla="*/ 33 w 33"/>
                <a:gd name="T3" fmla="*/ 9 h 68"/>
                <a:gd name="T4" fmla="*/ 33 w 33"/>
                <a:gd name="T5" fmla="*/ 59 h 68"/>
                <a:gd name="T6" fmla="*/ 29 w 33"/>
                <a:gd name="T7" fmla="*/ 68 h 68"/>
                <a:gd name="T8" fmla="*/ 4 w 33"/>
                <a:gd name="T9" fmla="*/ 68 h 68"/>
                <a:gd name="T10" fmla="*/ 0 w 33"/>
                <a:gd name="T11" fmla="*/ 59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59"/>
                    <a:pt x="33" y="59"/>
                    <a:pt x="33" y="59"/>
                  </a:cubicBezTo>
                  <a:cubicBezTo>
                    <a:pt x="33" y="64"/>
                    <a:pt x="31" y="68"/>
                    <a:pt x="29" y="68"/>
                  </a:cubicBezTo>
                  <a:cubicBezTo>
                    <a:pt x="4" y="68"/>
                    <a:pt x="4" y="68"/>
                    <a:pt x="4" y="68"/>
                  </a:cubicBezTo>
                  <a:cubicBezTo>
                    <a:pt x="2" y="68"/>
                    <a:pt x="0" y="64"/>
                    <a:pt x="0" y="59"/>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2" name="Freeform 41"/>
            <p:cNvSpPr/>
            <p:nvPr userDrawn="1"/>
          </p:nvSpPr>
          <p:spPr bwMode="auto">
            <a:xfrm flipH="1">
              <a:off x="4325938" y="3021013"/>
              <a:ext cx="52388" cy="107950"/>
            </a:xfrm>
            <a:custGeom>
              <a:avLst/>
              <a:gdLst>
                <a:gd name="T0" fmla="*/ 28 w 33"/>
                <a:gd name="T1" fmla="*/ 0 h 68"/>
                <a:gd name="T2" fmla="*/ 33 w 33"/>
                <a:gd name="T3" fmla="*/ 9 h 68"/>
                <a:gd name="T4" fmla="*/ 33 w 33"/>
                <a:gd name="T5" fmla="*/ 59 h 68"/>
                <a:gd name="T6" fmla="*/ 28 w 33"/>
                <a:gd name="T7" fmla="*/ 68 h 68"/>
                <a:gd name="T8" fmla="*/ 4 w 33"/>
                <a:gd name="T9" fmla="*/ 68 h 68"/>
                <a:gd name="T10" fmla="*/ 0 w 33"/>
                <a:gd name="T11" fmla="*/ 59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59"/>
                    <a:pt x="33" y="59"/>
                    <a:pt x="33" y="59"/>
                  </a:cubicBezTo>
                  <a:cubicBezTo>
                    <a:pt x="33" y="64"/>
                    <a:pt x="31" y="68"/>
                    <a:pt x="28" y="68"/>
                  </a:cubicBezTo>
                  <a:cubicBezTo>
                    <a:pt x="4" y="68"/>
                    <a:pt x="4" y="68"/>
                    <a:pt x="4" y="68"/>
                  </a:cubicBezTo>
                  <a:cubicBezTo>
                    <a:pt x="2" y="68"/>
                    <a:pt x="0" y="64"/>
                    <a:pt x="0" y="59"/>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3" name="Freeform 42"/>
            <p:cNvSpPr/>
            <p:nvPr userDrawn="1"/>
          </p:nvSpPr>
          <p:spPr bwMode="auto">
            <a:xfrm flipH="1">
              <a:off x="4325938" y="2887663"/>
              <a:ext cx="52388" cy="109538"/>
            </a:xfrm>
            <a:custGeom>
              <a:avLst/>
              <a:gdLst>
                <a:gd name="T0" fmla="*/ 28 w 33"/>
                <a:gd name="T1" fmla="*/ 0 h 69"/>
                <a:gd name="T2" fmla="*/ 32 w 33"/>
                <a:gd name="T3" fmla="*/ 9 h 69"/>
                <a:gd name="T4" fmla="*/ 33 w 33"/>
                <a:gd name="T5" fmla="*/ 60 h 69"/>
                <a:gd name="T6" fmla="*/ 28 w 33"/>
                <a:gd name="T7" fmla="*/ 69 h 69"/>
                <a:gd name="T8" fmla="*/ 4 w 33"/>
                <a:gd name="T9" fmla="*/ 69 h 69"/>
                <a:gd name="T10" fmla="*/ 0 w 33"/>
                <a:gd name="T11" fmla="*/ 60 h 69"/>
                <a:gd name="T12" fmla="*/ 0 w 33"/>
                <a:gd name="T13" fmla="*/ 9 h 69"/>
                <a:gd name="T14" fmla="*/ 4 w 33"/>
                <a:gd name="T15" fmla="*/ 0 h 69"/>
                <a:gd name="T16" fmla="*/ 28 w 3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9">
                  <a:moveTo>
                    <a:pt x="28" y="0"/>
                  </a:moveTo>
                  <a:cubicBezTo>
                    <a:pt x="31" y="0"/>
                    <a:pt x="32" y="4"/>
                    <a:pt x="32" y="9"/>
                  </a:cubicBezTo>
                  <a:cubicBezTo>
                    <a:pt x="33" y="60"/>
                    <a:pt x="33" y="60"/>
                    <a:pt x="33" y="60"/>
                  </a:cubicBezTo>
                  <a:cubicBezTo>
                    <a:pt x="33" y="65"/>
                    <a:pt x="31" y="69"/>
                    <a:pt x="28" y="69"/>
                  </a:cubicBezTo>
                  <a:cubicBezTo>
                    <a:pt x="4" y="69"/>
                    <a:pt x="4" y="69"/>
                    <a:pt x="4" y="69"/>
                  </a:cubicBezTo>
                  <a:cubicBezTo>
                    <a:pt x="2" y="69"/>
                    <a:pt x="0" y="65"/>
                    <a:pt x="0" y="60"/>
                  </a:cubicBezTo>
                  <a:cubicBezTo>
                    <a:pt x="0" y="9"/>
                    <a:pt x="0" y="9"/>
                    <a:pt x="0" y="9"/>
                  </a:cubicBezTo>
                  <a:cubicBezTo>
                    <a:pt x="0" y="4"/>
                    <a:pt x="1"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4" name="Freeform 43"/>
            <p:cNvSpPr/>
            <p:nvPr userDrawn="1"/>
          </p:nvSpPr>
          <p:spPr bwMode="auto">
            <a:xfrm flipH="1">
              <a:off x="4327525" y="2755900"/>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59 h 68"/>
                <a:gd name="T12" fmla="*/ 0 w 33"/>
                <a:gd name="T13" fmla="*/ 9 h 68"/>
                <a:gd name="T14" fmla="*/ 5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2" y="68"/>
                    <a:pt x="29" y="68"/>
                  </a:cubicBezTo>
                  <a:cubicBezTo>
                    <a:pt x="5" y="68"/>
                    <a:pt x="5" y="68"/>
                    <a:pt x="5" y="68"/>
                  </a:cubicBezTo>
                  <a:cubicBezTo>
                    <a:pt x="2" y="68"/>
                    <a:pt x="0" y="64"/>
                    <a:pt x="0"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5" name="Freeform 44"/>
            <p:cNvSpPr/>
            <p:nvPr userDrawn="1"/>
          </p:nvSpPr>
          <p:spPr bwMode="auto">
            <a:xfrm flipH="1">
              <a:off x="4327525" y="2622550"/>
              <a:ext cx="52388" cy="107950"/>
            </a:xfrm>
            <a:custGeom>
              <a:avLst/>
              <a:gdLst>
                <a:gd name="T0" fmla="*/ 29 w 33"/>
                <a:gd name="T1" fmla="*/ 0 h 68"/>
                <a:gd name="T2" fmla="*/ 33 w 33"/>
                <a:gd name="T3" fmla="*/ 9 h 68"/>
                <a:gd name="T4" fmla="*/ 33 w 33"/>
                <a:gd name="T5" fmla="*/ 59 h 68"/>
                <a:gd name="T6" fmla="*/ 29 w 33"/>
                <a:gd name="T7" fmla="*/ 68 h 68"/>
                <a:gd name="T8" fmla="*/ 5 w 33"/>
                <a:gd name="T9" fmla="*/ 68 h 68"/>
                <a:gd name="T10" fmla="*/ 0 w 33"/>
                <a:gd name="T11" fmla="*/ 59 h 68"/>
                <a:gd name="T12" fmla="*/ 0 w 33"/>
                <a:gd name="T13" fmla="*/ 9 h 68"/>
                <a:gd name="T14" fmla="*/ 5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9"/>
                  </a:cubicBezTo>
                  <a:cubicBezTo>
                    <a:pt x="33" y="59"/>
                    <a:pt x="33" y="59"/>
                    <a:pt x="33" y="59"/>
                  </a:cubicBezTo>
                  <a:cubicBezTo>
                    <a:pt x="33" y="64"/>
                    <a:pt x="31" y="68"/>
                    <a:pt x="29" y="68"/>
                  </a:cubicBezTo>
                  <a:cubicBezTo>
                    <a:pt x="5" y="68"/>
                    <a:pt x="5" y="68"/>
                    <a:pt x="5" y="68"/>
                  </a:cubicBezTo>
                  <a:cubicBezTo>
                    <a:pt x="2" y="68"/>
                    <a:pt x="0" y="64"/>
                    <a:pt x="0" y="59"/>
                  </a:cubicBezTo>
                  <a:cubicBezTo>
                    <a:pt x="0" y="9"/>
                    <a:pt x="0" y="9"/>
                    <a:pt x="0" y="9"/>
                  </a:cubicBezTo>
                  <a:cubicBezTo>
                    <a:pt x="0" y="4"/>
                    <a:pt x="2" y="0"/>
                    <a:pt x="5"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6" name="Freeform 45"/>
            <p:cNvSpPr/>
            <p:nvPr userDrawn="1"/>
          </p:nvSpPr>
          <p:spPr bwMode="auto">
            <a:xfrm flipH="1">
              <a:off x="4327525" y="2489200"/>
              <a:ext cx="52388" cy="109538"/>
            </a:xfrm>
            <a:custGeom>
              <a:avLst/>
              <a:gdLst>
                <a:gd name="T0" fmla="*/ 29 w 33"/>
                <a:gd name="T1" fmla="*/ 0 h 69"/>
                <a:gd name="T2" fmla="*/ 33 w 33"/>
                <a:gd name="T3" fmla="*/ 9 h 69"/>
                <a:gd name="T4" fmla="*/ 33 w 33"/>
                <a:gd name="T5" fmla="*/ 60 h 69"/>
                <a:gd name="T6" fmla="*/ 29 w 33"/>
                <a:gd name="T7" fmla="*/ 68 h 69"/>
                <a:gd name="T8" fmla="*/ 4 w 33"/>
                <a:gd name="T9" fmla="*/ 69 h 69"/>
                <a:gd name="T10" fmla="*/ 0 w 33"/>
                <a:gd name="T11" fmla="*/ 60 h 69"/>
                <a:gd name="T12" fmla="*/ 0 w 33"/>
                <a:gd name="T13" fmla="*/ 9 h 69"/>
                <a:gd name="T14" fmla="*/ 4 w 33"/>
                <a:gd name="T15" fmla="*/ 0 h 69"/>
                <a:gd name="T16" fmla="*/ 29 w 33"/>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9">
                  <a:moveTo>
                    <a:pt x="29" y="0"/>
                  </a:moveTo>
                  <a:cubicBezTo>
                    <a:pt x="31" y="0"/>
                    <a:pt x="33" y="4"/>
                    <a:pt x="33" y="9"/>
                  </a:cubicBezTo>
                  <a:cubicBezTo>
                    <a:pt x="33" y="60"/>
                    <a:pt x="33" y="60"/>
                    <a:pt x="33" y="60"/>
                  </a:cubicBezTo>
                  <a:cubicBezTo>
                    <a:pt x="33" y="64"/>
                    <a:pt x="31" y="68"/>
                    <a:pt x="29" y="68"/>
                  </a:cubicBezTo>
                  <a:cubicBezTo>
                    <a:pt x="4" y="69"/>
                    <a:pt x="4" y="69"/>
                    <a:pt x="4" y="69"/>
                  </a:cubicBezTo>
                  <a:cubicBezTo>
                    <a:pt x="2" y="69"/>
                    <a:pt x="0" y="65"/>
                    <a:pt x="0" y="60"/>
                  </a:cubicBezTo>
                  <a:cubicBezTo>
                    <a:pt x="0" y="9"/>
                    <a:pt x="0" y="9"/>
                    <a:pt x="0" y="9"/>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7" name="Freeform 46"/>
            <p:cNvSpPr/>
            <p:nvPr userDrawn="1"/>
          </p:nvSpPr>
          <p:spPr bwMode="auto">
            <a:xfrm flipH="1">
              <a:off x="4327525" y="2357438"/>
              <a:ext cx="52388" cy="107950"/>
            </a:xfrm>
            <a:custGeom>
              <a:avLst/>
              <a:gdLst>
                <a:gd name="T0" fmla="*/ 29 w 33"/>
                <a:gd name="T1" fmla="*/ 0 h 68"/>
                <a:gd name="T2" fmla="*/ 33 w 33"/>
                <a:gd name="T3" fmla="*/ 8 h 68"/>
                <a:gd name="T4" fmla="*/ 33 w 33"/>
                <a:gd name="T5" fmla="*/ 59 h 68"/>
                <a:gd name="T6" fmla="*/ 29 w 33"/>
                <a:gd name="T7" fmla="*/ 68 h 68"/>
                <a:gd name="T8" fmla="*/ 4 w 33"/>
                <a:gd name="T9" fmla="*/ 68 h 68"/>
                <a:gd name="T10" fmla="*/ 0 w 33"/>
                <a:gd name="T11" fmla="*/ 59 h 68"/>
                <a:gd name="T12" fmla="*/ 0 w 33"/>
                <a:gd name="T13" fmla="*/ 9 h 68"/>
                <a:gd name="T14" fmla="*/ 4 w 33"/>
                <a:gd name="T15" fmla="*/ 0 h 68"/>
                <a:gd name="T16" fmla="*/ 29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9" y="0"/>
                  </a:moveTo>
                  <a:cubicBezTo>
                    <a:pt x="31" y="0"/>
                    <a:pt x="33" y="4"/>
                    <a:pt x="33" y="8"/>
                  </a:cubicBezTo>
                  <a:cubicBezTo>
                    <a:pt x="33" y="59"/>
                    <a:pt x="33" y="59"/>
                    <a:pt x="33" y="59"/>
                  </a:cubicBezTo>
                  <a:cubicBezTo>
                    <a:pt x="33" y="64"/>
                    <a:pt x="31" y="68"/>
                    <a:pt x="29" y="68"/>
                  </a:cubicBezTo>
                  <a:cubicBezTo>
                    <a:pt x="4" y="68"/>
                    <a:pt x="4" y="68"/>
                    <a:pt x="4" y="68"/>
                  </a:cubicBezTo>
                  <a:cubicBezTo>
                    <a:pt x="2" y="68"/>
                    <a:pt x="0" y="64"/>
                    <a:pt x="0" y="59"/>
                  </a:cubicBezTo>
                  <a:cubicBezTo>
                    <a:pt x="0" y="9"/>
                    <a:pt x="0" y="9"/>
                    <a:pt x="0" y="9"/>
                  </a:cubicBezTo>
                  <a:cubicBezTo>
                    <a:pt x="0" y="4"/>
                    <a:pt x="2" y="0"/>
                    <a:pt x="4" y="0"/>
                  </a:cubicBezTo>
                  <a:lnTo>
                    <a:pt x="2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8" name="Freeform 47"/>
            <p:cNvSpPr/>
            <p:nvPr userDrawn="1"/>
          </p:nvSpPr>
          <p:spPr bwMode="auto">
            <a:xfrm flipH="1">
              <a:off x="4327525" y="2224088"/>
              <a:ext cx="52388" cy="107950"/>
            </a:xfrm>
            <a:custGeom>
              <a:avLst/>
              <a:gdLst>
                <a:gd name="T0" fmla="*/ 28 w 33"/>
                <a:gd name="T1" fmla="*/ 0 h 68"/>
                <a:gd name="T2" fmla="*/ 33 w 33"/>
                <a:gd name="T3" fmla="*/ 9 h 68"/>
                <a:gd name="T4" fmla="*/ 33 w 33"/>
                <a:gd name="T5" fmla="*/ 59 h 68"/>
                <a:gd name="T6" fmla="*/ 29 w 33"/>
                <a:gd name="T7" fmla="*/ 68 h 68"/>
                <a:gd name="T8" fmla="*/ 4 w 33"/>
                <a:gd name="T9" fmla="*/ 68 h 68"/>
                <a:gd name="T10" fmla="*/ 0 w 33"/>
                <a:gd name="T11" fmla="*/ 59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59"/>
                    <a:pt x="33" y="59"/>
                    <a:pt x="33" y="59"/>
                  </a:cubicBezTo>
                  <a:cubicBezTo>
                    <a:pt x="33" y="64"/>
                    <a:pt x="31" y="68"/>
                    <a:pt x="29" y="68"/>
                  </a:cubicBezTo>
                  <a:cubicBezTo>
                    <a:pt x="4" y="68"/>
                    <a:pt x="4" y="68"/>
                    <a:pt x="4" y="68"/>
                  </a:cubicBezTo>
                  <a:cubicBezTo>
                    <a:pt x="2" y="68"/>
                    <a:pt x="0" y="64"/>
                    <a:pt x="0" y="59"/>
                  </a:cubicBezTo>
                  <a:cubicBezTo>
                    <a:pt x="0" y="9"/>
                    <a:pt x="0" y="9"/>
                    <a:pt x="0" y="9"/>
                  </a:cubicBezTo>
                  <a:cubicBezTo>
                    <a:pt x="0" y="4"/>
                    <a:pt x="2"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9" name="Freeform 48"/>
            <p:cNvSpPr/>
            <p:nvPr userDrawn="1"/>
          </p:nvSpPr>
          <p:spPr bwMode="auto">
            <a:xfrm flipH="1">
              <a:off x="4327525" y="2090738"/>
              <a:ext cx="52388" cy="107950"/>
            </a:xfrm>
            <a:custGeom>
              <a:avLst/>
              <a:gdLst>
                <a:gd name="T0" fmla="*/ 28 w 33"/>
                <a:gd name="T1" fmla="*/ 0 h 68"/>
                <a:gd name="T2" fmla="*/ 33 w 33"/>
                <a:gd name="T3" fmla="*/ 9 h 68"/>
                <a:gd name="T4" fmla="*/ 33 w 33"/>
                <a:gd name="T5" fmla="*/ 60 h 68"/>
                <a:gd name="T6" fmla="*/ 28 w 33"/>
                <a:gd name="T7" fmla="*/ 68 h 68"/>
                <a:gd name="T8" fmla="*/ 4 w 33"/>
                <a:gd name="T9" fmla="*/ 68 h 68"/>
                <a:gd name="T10" fmla="*/ 0 w 33"/>
                <a:gd name="T11" fmla="*/ 60 h 68"/>
                <a:gd name="T12" fmla="*/ 0 w 33"/>
                <a:gd name="T13" fmla="*/ 9 h 68"/>
                <a:gd name="T14" fmla="*/ 4 w 33"/>
                <a:gd name="T15" fmla="*/ 0 h 68"/>
                <a:gd name="T16" fmla="*/ 28 w 33"/>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8">
                  <a:moveTo>
                    <a:pt x="28" y="0"/>
                  </a:moveTo>
                  <a:cubicBezTo>
                    <a:pt x="31" y="0"/>
                    <a:pt x="33" y="4"/>
                    <a:pt x="33" y="9"/>
                  </a:cubicBezTo>
                  <a:cubicBezTo>
                    <a:pt x="33" y="60"/>
                    <a:pt x="33" y="60"/>
                    <a:pt x="33" y="60"/>
                  </a:cubicBezTo>
                  <a:cubicBezTo>
                    <a:pt x="33" y="64"/>
                    <a:pt x="31" y="68"/>
                    <a:pt x="28" y="68"/>
                  </a:cubicBezTo>
                  <a:cubicBezTo>
                    <a:pt x="4" y="68"/>
                    <a:pt x="4" y="68"/>
                    <a:pt x="4" y="68"/>
                  </a:cubicBezTo>
                  <a:cubicBezTo>
                    <a:pt x="2" y="68"/>
                    <a:pt x="0" y="64"/>
                    <a:pt x="0" y="60"/>
                  </a:cubicBezTo>
                  <a:cubicBezTo>
                    <a:pt x="0" y="9"/>
                    <a:pt x="0" y="9"/>
                    <a:pt x="0" y="9"/>
                  </a:cubicBezTo>
                  <a:cubicBezTo>
                    <a:pt x="0" y="4"/>
                    <a:pt x="1" y="0"/>
                    <a:pt x="4" y="0"/>
                  </a:cubicBezTo>
                  <a:lnTo>
                    <a:pt x="28"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0" name="Freeform 49"/>
            <p:cNvSpPr/>
            <p:nvPr userDrawn="1"/>
          </p:nvSpPr>
          <p:spPr bwMode="auto">
            <a:xfrm flipH="1">
              <a:off x="4194176" y="381793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1" name="Freeform 50"/>
            <p:cNvSpPr/>
            <p:nvPr userDrawn="1"/>
          </p:nvSpPr>
          <p:spPr bwMode="auto">
            <a:xfrm flipH="1">
              <a:off x="4194176" y="3690938"/>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8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3"/>
                    <a:pt x="68" y="8"/>
                  </a:cubicBezTo>
                  <a:cubicBezTo>
                    <a:pt x="68" y="59"/>
                    <a:pt x="68" y="59"/>
                    <a:pt x="68" y="59"/>
                  </a:cubicBezTo>
                  <a:cubicBezTo>
                    <a:pt x="68" y="64"/>
                    <a:pt x="64" y="68"/>
                    <a:pt x="59" y="68"/>
                  </a:cubicBezTo>
                  <a:cubicBezTo>
                    <a:pt x="9" y="68"/>
                    <a:pt x="9" y="68"/>
                    <a:pt x="9" y="68"/>
                  </a:cubicBezTo>
                  <a:cubicBezTo>
                    <a:pt x="4" y="68"/>
                    <a:pt x="0" y="64"/>
                    <a:pt x="0" y="59"/>
                  </a:cubicBezTo>
                  <a:cubicBezTo>
                    <a:pt x="0" y="8"/>
                    <a:pt x="0" y="8"/>
                    <a:pt x="0" y="8"/>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2" name="Freeform 51"/>
            <p:cNvSpPr/>
            <p:nvPr userDrawn="1"/>
          </p:nvSpPr>
          <p:spPr bwMode="auto">
            <a:xfrm flipH="1">
              <a:off x="4194175" y="3562350"/>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1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5" y="68"/>
                    <a:pt x="1" y="64"/>
                    <a:pt x="1"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3" name="Freeform 52"/>
            <p:cNvSpPr/>
            <p:nvPr userDrawn="1"/>
          </p:nvSpPr>
          <p:spPr bwMode="auto">
            <a:xfrm flipH="1">
              <a:off x="4194175" y="3433763"/>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60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4"/>
                    <a:pt x="68" y="9"/>
                  </a:cubicBezTo>
                  <a:cubicBezTo>
                    <a:pt x="69" y="59"/>
                    <a:pt x="69" y="59"/>
                    <a:pt x="69" y="59"/>
                  </a:cubicBezTo>
                  <a:cubicBezTo>
                    <a:pt x="69" y="64"/>
                    <a:pt x="65" y="68"/>
                    <a:pt x="60" y="68"/>
                  </a:cubicBezTo>
                  <a:cubicBezTo>
                    <a:pt x="9" y="68"/>
                    <a:pt x="9" y="68"/>
                    <a:pt x="9" y="68"/>
                  </a:cubicBezTo>
                  <a:cubicBezTo>
                    <a:pt x="4" y="68"/>
                    <a:pt x="0" y="64"/>
                    <a:pt x="0"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4" name="Freeform 53"/>
            <p:cNvSpPr/>
            <p:nvPr userDrawn="1"/>
          </p:nvSpPr>
          <p:spPr bwMode="auto">
            <a:xfrm flipH="1">
              <a:off x="4195763" y="3306763"/>
              <a:ext cx="107950" cy="107950"/>
            </a:xfrm>
            <a:custGeom>
              <a:avLst/>
              <a:gdLst>
                <a:gd name="T0" fmla="*/ 59 w 68"/>
                <a:gd name="T1" fmla="*/ 0 h 68"/>
                <a:gd name="T2" fmla="*/ 68 w 68"/>
                <a:gd name="T3" fmla="*/ 8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8"/>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5" name="Freeform 54"/>
            <p:cNvSpPr/>
            <p:nvPr userDrawn="1"/>
          </p:nvSpPr>
          <p:spPr bwMode="auto">
            <a:xfrm flipH="1">
              <a:off x="4195763" y="31781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6" name="Freeform 55"/>
            <p:cNvSpPr/>
            <p:nvPr userDrawn="1"/>
          </p:nvSpPr>
          <p:spPr bwMode="auto">
            <a:xfrm flipH="1">
              <a:off x="4195763" y="3049588"/>
              <a:ext cx="107950" cy="109538"/>
            </a:xfrm>
            <a:custGeom>
              <a:avLst/>
              <a:gdLst>
                <a:gd name="T0" fmla="*/ 59 w 68"/>
                <a:gd name="T1" fmla="*/ 0 h 69"/>
                <a:gd name="T2" fmla="*/ 68 w 68"/>
                <a:gd name="T3" fmla="*/ 9 h 69"/>
                <a:gd name="T4" fmla="*/ 68 w 68"/>
                <a:gd name="T5" fmla="*/ 60 h 69"/>
                <a:gd name="T6" fmla="*/ 59 w 68"/>
                <a:gd name="T7" fmla="*/ 68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4"/>
                    <a:pt x="64" y="68"/>
                    <a:pt x="59" y="68"/>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7" name="Freeform 56"/>
            <p:cNvSpPr/>
            <p:nvPr userDrawn="1"/>
          </p:nvSpPr>
          <p:spPr bwMode="auto">
            <a:xfrm flipH="1">
              <a:off x="4195763" y="292258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8" name="Freeform 57"/>
            <p:cNvSpPr/>
            <p:nvPr userDrawn="1"/>
          </p:nvSpPr>
          <p:spPr bwMode="auto">
            <a:xfrm flipH="1">
              <a:off x="4195763" y="2794000"/>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9" name="Freeform 58"/>
            <p:cNvSpPr/>
            <p:nvPr userDrawn="1"/>
          </p:nvSpPr>
          <p:spPr bwMode="auto">
            <a:xfrm flipH="1">
              <a:off x="4195763" y="2665413"/>
              <a:ext cx="109538" cy="109538"/>
            </a:xfrm>
            <a:custGeom>
              <a:avLst/>
              <a:gdLst>
                <a:gd name="T0" fmla="*/ 60 w 69"/>
                <a:gd name="T1" fmla="*/ 0 h 69"/>
                <a:gd name="T2" fmla="*/ 69 w 69"/>
                <a:gd name="T3" fmla="*/ 9 h 69"/>
                <a:gd name="T4" fmla="*/ 69 w 69"/>
                <a:gd name="T5" fmla="*/ 60 h 69"/>
                <a:gd name="T6" fmla="*/ 60 w 69"/>
                <a:gd name="T7" fmla="*/ 68 h 69"/>
                <a:gd name="T8" fmla="*/ 9 w 69"/>
                <a:gd name="T9" fmla="*/ 69 h 69"/>
                <a:gd name="T10" fmla="*/ 1 w 69"/>
                <a:gd name="T11" fmla="*/ 60 h 69"/>
                <a:gd name="T12" fmla="*/ 0 w 69"/>
                <a:gd name="T13" fmla="*/ 9 h 69"/>
                <a:gd name="T14" fmla="*/ 9 w 69"/>
                <a:gd name="T15" fmla="*/ 0 h 69"/>
                <a:gd name="T16" fmla="*/ 60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60" y="0"/>
                  </a:moveTo>
                  <a:cubicBezTo>
                    <a:pt x="65" y="0"/>
                    <a:pt x="69" y="4"/>
                    <a:pt x="69" y="9"/>
                  </a:cubicBezTo>
                  <a:cubicBezTo>
                    <a:pt x="69" y="60"/>
                    <a:pt x="69" y="60"/>
                    <a:pt x="69" y="60"/>
                  </a:cubicBezTo>
                  <a:cubicBezTo>
                    <a:pt x="69" y="65"/>
                    <a:pt x="65" y="68"/>
                    <a:pt x="60" y="68"/>
                  </a:cubicBezTo>
                  <a:cubicBezTo>
                    <a:pt x="9" y="69"/>
                    <a:pt x="9" y="69"/>
                    <a:pt x="9" y="69"/>
                  </a:cubicBezTo>
                  <a:cubicBezTo>
                    <a:pt x="5" y="69"/>
                    <a:pt x="1" y="65"/>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0" name="Freeform 59"/>
            <p:cNvSpPr/>
            <p:nvPr userDrawn="1"/>
          </p:nvSpPr>
          <p:spPr bwMode="auto">
            <a:xfrm flipH="1">
              <a:off x="4195763" y="2538413"/>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4"/>
                    <a:pt x="68" y="9"/>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1" name="Freeform 60"/>
            <p:cNvSpPr/>
            <p:nvPr userDrawn="1"/>
          </p:nvSpPr>
          <p:spPr bwMode="auto">
            <a:xfrm flipH="1">
              <a:off x="4197351" y="2409825"/>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2" name="Freeform 61"/>
            <p:cNvSpPr/>
            <p:nvPr userDrawn="1"/>
          </p:nvSpPr>
          <p:spPr bwMode="auto">
            <a:xfrm flipH="1">
              <a:off x="4197351" y="227806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3" name="Freeform 62"/>
            <p:cNvSpPr/>
            <p:nvPr userDrawn="1"/>
          </p:nvSpPr>
          <p:spPr bwMode="auto">
            <a:xfrm flipH="1">
              <a:off x="4067176" y="3651250"/>
              <a:ext cx="107950" cy="109538"/>
            </a:xfrm>
            <a:custGeom>
              <a:avLst/>
              <a:gdLst>
                <a:gd name="T0" fmla="*/ 59 w 68"/>
                <a:gd name="T1" fmla="*/ 0 h 69"/>
                <a:gd name="T2" fmla="*/ 68 w 68"/>
                <a:gd name="T3" fmla="*/ 9 h 69"/>
                <a:gd name="T4" fmla="*/ 68 w 68"/>
                <a:gd name="T5" fmla="*/ 60 h 69"/>
                <a:gd name="T6" fmla="*/ 60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5" y="69"/>
                    <a:pt x="60" y="69"/>
                  </a:cubicBezTo>
                  <a:cubicBezTo>
                    <a:pt x="9" y="69"/>
                    <a:pt x="9" y="69"/>
                    <a:pt x="9" y="69"/>
                  </a:cubicBezTo>
                  <a:cubicBezTo>
                    <a:pt x="4" y="69"/>
                    <a:pt x="0" y="65"/>
                    <a:pt x="0" y="60"/>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4" name="Freeform 63"/>
            <p:cNvSpPr/>
            <p:nvPr userDrawn="1"/>
          </p:nvSpPr>
          <p:spPr bwMode="auto">
            <a:xfrm flipH="1">
              <a:off x="4065588" y="3778250"/>
              <a:ext cx="109538" cy="147638"/>
            </a:xfrm>
            <a:custGeom>
              <a:avLst/>
              <a:gdLst>
                <a:gd name="T0" fmla="*/ 60 w 69"/>
                <a:gd name="T1" fmla="*/ 0 h 93"/>
                <a:gd name="T2" fmla="*/ 69 w 69"/>
                <a:gd name="T3" fmla="*/ 9 h 93"/>
                <a:gd name="T4" fmla="*/ 69 w 69"/>
                <a:gd name="T5" fmla="*/ 84 h 93"/>
                <a:gd name="T6" fmla="*/ 60 w 69"/>
                <a:gd name="T7" fmla="*/ 93 h 93"/>
                <a:gd name="T8" fmla="*/ 9 w 69"/>
                <a:gd name="T9" fmla="*/ 93 h 93"/>
                <a:gd name="T10" fmla="*/ 1 w 69"/>
                <a:gd name="T11" fmla="*/ 84 h 93"/>
                <a:gd name="T12" fmla="*/ 0 w 69"/>
                <a:gd name="T13" fmla="*/ 9 h 93"/>
                <a:gd name="T14" fmla="*/ 9 w 69"/>
                <a:gd name="T15" fmla="*/ 0 h 93"/>
                <a:gd name="T16" fmla="*/ 60 w 69"/>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3">
                  <a:moveTo>
                    <a:pt x="60" y="0"/>
                  </a:moveTo>
                  <a:cubicBezTo>
                    <a:pt x="65" y="0"/>
                    <a:pt x="69" y="4"/>
                    <a:pt x="69" y="9"/>
                  </a:cubicBezTo>
                  <a:cubicBezTo>
                    <a:pt x="69" y="84"/>
                    <a:pt x="69" y="84"/>
                    <a:pt x="69" y="84"/>
                  </a:cubicBezTo>
                  <a:cubicBezTo>
                    <a:pt x="69" y="89"/>
                    <a:pt x="65" y="93"/>
                    <a:pt x="60" y="93"/>
                  </a:cubicBezTo>
                  <a:cubicBezTo>
                    <a:pt x="9" y="93"/>
                    <a:pt x="9" y="93"/>
                    <a:pt x="9" y="93"/>
                  </a:cubicBezTo>
                  <a:cubicBezTo>
                    <a:pt x="5" y="93"/>
                    <a:pt x="1" y="89"/>
                    <a:pt x="1" y="84"/>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5" name="Freeform 64"/>
            <p:cNvSpPr/>
            <p:nvPr userDrawn="1"/>
          </p:nvSpPr>
          <p:spPr bwMode="auto">
            <a:xfrm flipH="1">
              <a:off x="3676650" y="3609975"/>
              <a:ext cx="109538" cy="147638"/>
            </a:xfrm>
            <a:custGeom>
              <a:avLst/>
              <a:gdLst>
                <a:gd name="T0" fmla="*/ 60 w 69"/>
                <a:gd name="T1" fmla="*/ 0 h 93"/>
                <a:gd name="T2" fmla="*/ 69 w 69"/>
                <a:gd name="T3" fmla="*/ 9 h 93"/>
                <a:gd name="T4" fmla="*/ 69 w 69"/>
                <a:gd name="T5" fmla="*/ 84 h 93"/>
                <a:gd name="T6" fmla="*/ 60 w 69"/>
                <a:gd name="T7" fmla="*/ 93 h 93"/>
                <a:gd name="T8" fmla="*/ 10 w 69"/>
                <a:gd name="T9" fmla="*/ 93 h 93"/>
                <a:gd name="T10" fmla="*/ 1 w 69"/>
                <a:gd name="T11" fmla="*/ 84 h 93"/>
                <a:gd name="T12" fmla="*/ 1 w 69"/>
                <a:gd name="T13" fmla="*/ 9 h 93"/>
                <a:gd name="T14" fmla="*/ 9 w 69"/>
                <a:gd name="T15" fmla="*/ 0 h 93"/>
                <a:gd name="T16" fmla="*/ 60 w 69"/>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3">
                  <a:moveTo>
                    <a:pt x="60" y="0"/>
                  </a:moveTo>
                  <a:cubicBezTo>
                    <a:pt x="65" y="0"/>
                    <a:pt x="69" y="4"/>
                    <a:pt x="69" y="9"/>
                  </a:cubicBezTo>
                  <a:cubicBezTo>
                    <a:pt x="69" y="84"/>
                    <a:pt x="69" y="84"/>
                    <a:pt x="69" y="84"/>
                  </a:cubicBezTo>
                  <a:cubicBezTo>
                    <a:pt x="69" y="89"/>
                    <a:pt x="65" y="93"/>
                    <a:pt x="60" y="93"/>
                  </a:cubicBezTo>
                  <a:cubicBezTo>
                    <a:pt x="10" y="93"/>
                    <a:pt x="10" y="93"/>
                    <a:pt x="10" y="93"/>
                  </a:cubicBezTo>
                  <a:cubicBezTo>
                    <a:pt x="5" y="93"/>
                    <a:pt x="1" y="89"/>
                    <a:pt x="1" y="84"/>
                  </a:cubicBezTo>
                  <a:cubicBezTo>
                    <a:pt x="1" y="9"/>
                    <a:pt x="1" y="9"/>
                    <a:pt x="1"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6" name="Freeform 65"/>
            <p:cNvSpPr/>
            <p:nvPr userDrawn="1"/>
          </p:nvSpPr>
          <p:spPr bwMode="auto">
            <a:xfrm flipH="1">
              <a:off x="3676651" y="3778250"/>
              <a:ext cx="107950" cy="147638"/>
            </a:xfrm>
            <a:custGeom>
              <a:avLst/>
              <a:gdLst>
                <a:gd name="T0" fmla="*/ 59 w 68"/>
                <a:gd name="T1" fmla="*/ 0 h 93"/>
                <a:gd name="T2" fmla="*/ 68 w 68"/>
                <a:gd name="T3" fmla="*/ 8 h 93"/>
                <a:gd name="T4" fmla="*/ 68 w 68"/>
                <a:gd name="T5" fmla="*/ 84 h 93"/>
                <a:gd name="T6" fmla="*/ 59 w 68"/>
                <a:gd name="T7" fmla="*/ 93 h 93"/>
                <a:gd name="T8" fmla="*/ 9 w 68"/>
                <a:gd name="T9" fmla="*/ 93 h 93"/>
                <a:gd name="T10" fmla="*/ 0 w 68"/>
                <a:gd name="T11" fmla="*/ 84 h 93"/>
                <a:gd name="T12" fmla="*/ 0 w 68"/>
                <a:gd name="T13" fmla="*/ 9 h 93"/>
                <a:gd name="T14" fmla="*/ 9 w 68"/>
                <a:gd name="T15" fmla="*/ 0 h 93"/>
                <a:gd name="T16" fmla="*/ 59 w 68"/>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3">
                  <a:moveTo>
                    <a:pt x="59" y="0"/>
                  </a:moveTo>
                  <a:cubicBezTo>
                    <a:pt x="64" y="0"/>
                    <a:pt x="68" y="4"/>
                    <a:pt x="68" y="8"/>
                  </a:cubicBezTo>
                  <a:cubicBezTo>
                    <a:pt x="68" y="84"/>
                    <a:pt x="68" y="84"/>
                    <a:pt x="68" y="84"/>
                  </a:cubicBezTo>
                  <a:cubicBezTo>
                    <a:pt x="68" y="89"/>
                    <a:pt x="64" y="93"/>
                    <a:pt x="59" y="93"/>
                  </a:cubicBezTo>
                  <a:cubicBezTo>
                    <a:pt x="9" y="93"/>
                    <a:pt x="9" y="93"/>
                    <a:pt x="9" y="93"/>
                  </a:cubicBezTo>
                  <a:cubicBezTo>
                    <a:pt x="4" y="93"/>
                    <a:pt x="0" y="89"/>
                    <a:pt x="0" y="84"/>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7" name="Freeform 66"/>
            <p:cNvSpPr/>
            <p:nvPr userDrawn="1"/>
          </p:nvSpPr>
          <p:spPr bwMode="auto">
            <a:xfrm flipH="1">
              <a:off x="3676650" y="3441700"/>
              <a:ext cx="109538" cy="149225"/>
            </a:xfrm>
            <a:custGeom>
              <a:avLst/>
              <a:gdLst>
                <a:gd name="T0" fmla="*/ 60 w 69"/>
                <a:gd name="T1" fmla="*/ 0 h 94"/>
                <a:gd name="T2" fmla="*/ 68 w 69"/>
                <a:gd name="T3" fmla="*/ 9 h 94"/>
                <a:gd name="T4" fmla="*/ 69 w 69"/>
                <a:gd name="T5" fmla="*/ 85 h 94"/>
                <a:gd name="T6" fmla="*/ 60 w 69"/>
                <a:gd name="T7" fmla="*/ 93 h 94"/>
                <a:gd name="T8" fmla="*/ 9 w 69"/>
                <a:gd name="T9" fmla="*/ 93 h 94"/>
                <a:gd name="T10" fmla="*/ 0 w 69"/>
                <a:gd name="T11" fmla="*/ 85 h 94"/>
                <a:gd name="T12" fmla="*/ 0 w 69"/>
                <a:gd name="T13" fmla="*/ 9 h 94"/>
                <a:gd name="T14" fmla="*/ 9 w 69"/>
                <a:gd name="T15" fmla="*/ 0 h 94"/>
                <a:gd name="T16" fmla="*/ 60 w 69"/>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4">
                  <a:moveTo>
                    <a:pt x="60" y="0"/>
                  </a:moveTo>
                  <a:cubicBezTo>
                    <a:pt x="64" y="0"/>
                    <a:pt x="68" y="4"/>
                    <a:pt x="68" y="9"/>
                  </a:cubicBezTo>
                  <a:cubicBezTo>
                    <a:pt x="69" y="85"/>
                    <a:pt x="69" y="85"/>
                    <a:pt x="69" y="85"/>
                  </a:cubicBezTo>
                  <a:cubicBezTo>
                    <a:pt x="69" y="89"/>
                    <a:pt x="65" y="93"/>
                    <a:pt x="60" y="93"/>
                  </a:cubicBezTo>
                  <a:cubicBezTo>
                    <a:pt x="9" y="93"/>
                    <a:pt x="9" y="93"/>
                    <a:pt x="9" y="93"/>
                  </a:cubicBezTo>
                  <a:cubicBezTo>
                    <a:pt x="4" y="94"/>
                    <a:pt x="0" y="90"/>
                    <a:pt x="0" y="85"/>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8" name="Freeform 67"/>
            <p:cNvSpPr/>
            <p:nvPr userDrawn="1"/>
          </p:nvSpPr>
          <p:spPr bwMode="auto">
            <a:xfrm flipH="1">
              <a:off x="3678238" y="2593975"/>
              <a:ext cx="109538" cy="828675"/>
            </a:xfrm>
            <a:custGeom>
              <a:avLst/>
              <a:gdLst>
                <a:gd name="T0" fmla="*/ 60 w 69"/>
                <a:gd name="T1" fmla="*/ 1 h 522"/>
                <a:gd name="T2" fmla="*/ 68 w 69"/>
                <a:gd name="T3" fmla="*/ 9 h 522"/>
                <a:gd name="T4" fmla="*/ 69 w 69"/>
                <a:gd name="T5" fmla="*/ 513 h 522"/>
                <a:gd name="T6" fmla="*/ 61 w 69"/>
                <a:gd name="T7" fmla="*/ 522 h 522"/>
                <a:gd name="T8" fmla="*/ 10 w 69"/>
                <a:gd name="T9" fmla="*/ 522 h 522"/>
                <a:gd name="T10" fmla="*/ 1 w 69"/>
                <a:gd name="T11" fmla="*/ 513 h 522"/>
                <a:gd name="T12" fmla="*/ 0 w 69"/>
                <a:gd name="T13" fmla="*/ 9 h 522"/>
                <a:gd name="T14" fmla="*/ 9 w 69"/>
                <a:gd name="T15" fmla="*/ 1 h 522"/>
                <a:gd name="T16" fmla="*/ 60 w 69"/>
                <a:gd name="T17"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22">
                  <a:moveTo>
                    <a:pt x="60" y="1"/>
                  </a:moveTo>
                  <a:cubicBezTo>
                    <a:pt x="64" y="0"/>
                    <a:pt x="68" y="4"/>
                    <a:pt x="68" y="9"/>
                  </a:cubicBezTo>
                  <a:cubicBezTo>
                    <a:pt x="69" y="513"/>
                    <a:pt x="69" y="513"/>
                    <a:pt x="69" y="513"/>
                  </a:cubicBezTo>
                  <a:cubicBezTo>
                    <a:pt x="69" y="518"/>
                    <a:pt x="65" y="522"/>
                    <a:pt x="61" y="522"/>
                  </a:cubicBezTo>
                  <a:cubicBezTo>
                    <a:pt x="10" y="522"/>
                    <a:pt x="10" y="522"/>
                    <a:pt x="10" y="522"/>
                  </a:cubicBezTo>
                  <a:cubicBezTo>
                    <a:pt x="5" y="522"/>
                    <a:pt x="1" y="518"/>
                    <a:pt x="1" y="513"/>
                  </a:cubicBezTo>
                  <a:cubicBezTo>
                    <a:pt x="0" y="9"/>
                    <a:pt x="0" y="9"/>
                    <a:pt x="0" y="9"/>
                  </a:cubicBezTo>
                  <a:cubicBezTo>
                    <a:pt x="0" y="5"/>
                    <a:pt x="4" y="1"/>
                    <a:pt x="9" y="1"/>
                  </a:cubicBezTo>
                  <a:lnTo>
                    <a:pt x="60" y="1"/>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9" name="Freeform 68"/>
            <p:cNvSpPr/>
            <p:nvPr userDrawn="1"/>
          </p:nvSpPr>
          <p:spPr bwMode="auto">
            <a:xfrm flipH="1">
              <a:off x="3679826" y="2257425"/>
              <a:ext cx="107950" cy="147638"/>
            </a:xfrm>
            <a:custGeom>
              <a:avLst/>
              <a:gdLst>
                <a:gd name="T0" fmla="*/ 59 w 68"/>
                <a:gd name="T1" fmla="*/ 0 h 93"/>
                <a:gd name="T2" fmla="*/ 68 w 68"/>
                <a:gd name="T3" fmla="*/ 9 h 93"/>
                <a:gd name="T4" fmla="*/ 68 w 68"/>
                <a:gd name="T5" fmla="*/ 84 h 93"/>
                <a:gd name="T6" fmla="*/ 59 w 68"/>
                <a:gd name="T7" fmla="*/ 93 h 93"/>
                <a:gd name="T8" fmla="*/ 9 w 68"/>
                <a:gd name="T9" fmla="*/ 93 h 93"/>
                <a:gd name="T10" fmla="*/ 0 w 68"/>
                <a:gd name="T11" fmla="*/ 84 h 93"/>
                <a:gd name="T12" fmla="*/ 0 w 68"/>
                <a:gd name="T13" fmla="*/ 9 h 93"/>
                <a:gd name="T14" fmla="*/ 9 w 68"/>
                <a:gd name="T15" fmla="*/ 0 h 93"/>
                <a:gd name="T16" fmla="*/ 59 w 68"/>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3">
                  <a:moveTo>
                    <a:pt x="59" y="0"/>
                  </a:moveTo>
                  <a:cubicBezTo>
                    <a:pt x="64" y="0"/>
                    <a:pt x="68" y="4"/>
                    <a:pt x="68" y="9"/>
                  </a:cubicBezTo>
                  <a:cubicBezTo>
                    <a:pt x="68" y="84"/>
                    <a:pt x="68" y="84"/>
                    <a:pt x="68" y="84"/>
                  </a:cubicBezTo>
                  <a:cubicBezTo>
                    <a:pt x="68" y="89"/>
                    <a:pt x="64" y="93"/>
                    <a:pt x="59" y="93"/>
                  </a:cubicBezTo>
                  <a:cubicBezTo>
                    <a:pt x="9" y="93"/>
                    <a:pt x="9" y="93"/>
                    <a:pt x="9" y="93"/>
                  </a:cubicBezTo>
                  <a:cubicBezTo>
                    <a:pt x="4" y="93"/>
                    <a:pt x="0" y="89"/>
                    <a:pt x="0" y="84"/>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0" name="Freeform 69"/>
            <p:cNvSpPr/>
            <p:nvPr userDrawn="1"/>
          </p:nvSpPr>
          <p:spPr bwMode="auto">
            <a:xfrm flipH="1">
              <a:off x="3679826" y="2425700"/>
              <a:ext cx="107950" cy="147638"/>
            </a:xfrm>
            <a:custGeom>
              <a:avLst/>
              <a:gdLst>
                <a:gd name="T0" fmla="*/ 59 w 68"/>
                <a:gd name="T1" fmla="*/ 0 h 93"/>
                <a:gd name="T2" fmla="*/ 68 w 68"/>
                <a:gd name="T3" fmla="*/ 9 h 93"/>
                <a:gd name="T4" fmla="*/ 68 w 68"/>
                <a:gd name="T5" fmla="*/ 84 h 93"/>
                <a:gd name="T6" fmla="*/ 60 w 68"/>
                <a:gd name="T7" fmla="*/ 93 h 93"/>
                <a:gd name="T8" fmla="*/ 9 w 68"/>
                <a:gd name="T9" fmla="*/ 93 h 93"/>
                <a:gd name="T10" fmla="*/ 0 w 68"/>
                <a:gd name="T11" fmla="*/ 84 h 93"/>
                <a:gd name="T12" fmla="*/ 0 w 68"/>
                <a:gd name="T13" fmla="*/ 9 h 93"/>
                <a:gd name="T14" fmla="*/ 9 w 68"/>
                <a:gd name="T15" fmla="*/ 0 h 93"/>
                <a:gd name="T16" fmla="*/ 59 w 68"/>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3">
                  <a:moveTo>
                    <a:pt x="59" y="0"/>
                  </a:moveTo>
                  <a:cubicBezTo>
                    <a:pt x="64" y="0"/>
                    <a:pt x="68" y="4"/>
                    <a:pt x="68" y="9"/>
                  </a:cubicBezTo>
                  <a:cubicBezTo>
                    <a:pt x="68" y="84"/>
                    <a:pt x="68" y="84"/>
                    <a:pt x="68" y="84"/>
                  </a:cubicBezTo>
                  <a:cubicBezTo>
                    <a:pt x="68" y="89"/>
                    <a:pt x="64" y="93"/>
                    <a:pt x="60" y="93"/>
                  </a:cubicBezTo>
                  <a:cubicBezTo>
                    <a:pt x="9" y="93"/>
                    <a:pt x="9" y="93"/>
                    <a:pt x="9" y="93"/>
                  </a:cubicBezTo>
                  <a:cubicBezTo>
                    <a:pt x="4" y="93"/>
                    <a:pt x="0" y="89"/>
                    <a:pt x="0" y="84"/>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1" name="Freeform 70"/>
            <p:cNvSpPr/>
            <p:nvPr userDrawn="1"/>
          </p:nvSpPr>
          <p:spPr bwMode="auto">
            <a:xfrm flipH="1">
              <a:off x="3679826" y="2089150"/>
              <a:ext cx="107950" cy="149225"/>
            </a:xfrm>
            <a:custGeom>
              <a:avLst/>
              <a:gdLst>
                <a:gd name="T0" fmla="*/ 59 w 68"/>
                <a:gd name="T1" fmla="*/ 0 h 94"/>
                <a:gd name="T2" fmla="*/ 68 w 68"/>
                <a:gd name="T3" fmla="*/ 9 h 94"/>
                <a:gd name="T4" fmla="*/ 68 w 68"/>
                <a:gd name="T5" fmla="*/ 85 h 94"/>
                <a:gd name="T6" fmla="*/ 59 w 68"/>
                <a:gd name="T7" fmla="*/ 94 h 94"/>
                <a:gd name="T8" fmla="*/ 9 w 68"/>
                <a:gd name="T9" fmla="*/ 94 h 94"/>
                <a:gd name="T10" fmla="*/ 0 w 68"/>
                <a:gd name="T11" fmla="*/ 85 h 94"/>
                <a:gd name="T12" fmla="*/ 0 w 68"/>
                <a:gd name="T13" fmla="*/ 9 h 94"/>
                <a:gd name="T14" fmla="*/ 9 w 68"/>
                <a:gd name="T15" fmla="*/ 1 h 94"/>
                <a:gd name="T16" fmla="*/ 59 w 68"/>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4">
                  <a:moveTo>
                    <a:pt x="59" y="0"/>
                  </a:moveTo>
                  <a:cubicBezTo>
                    <a:pt x="64" y="0"/>
                    <a:pt x="68" y="4"/>
                    <a:pt x="68" y="9"/>
                  </a:cubicBezTo>
                  <a:cubicBezTo>
                    <a:pt x="68" y="85"/>
                    <a:pt x="68" y="85"/>
                    <a:pt x="68" y="85"/>
                  </a:cubicBezTo>
                  <a:cubicBezTo>
                    <a:pt x="68" y="90"/>
                    <a:pt x="64" y="94"/>
                    <a:pt x="59" y="94"/>
                  </a:cubicBezTo>
                  <a:cubicBezTo>
                    <a:pt x="9" y="94"/>
                    <a:pt x="9" y="94"/>
                    <a:pt x="9" y="94"/>
                  </a:cubicBezTo>
                  <a:cubicBezTo>
                    <a:pt x="4" y="94"/>
                    <a:pt x="0" y="90"/>
                    <a:pt x="0" y="85"/>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2" name="Freeform 71"/>
            <p:cNvSpPr/>
            <p:nvPr userDrawn="1"/>
          </p:nvSpPr>
          <p:spPr bwMode="auto">
            <a:xfrm flipH="1">
              <a:off x="3930650" y="3743325"/>
              <a:ext cx="109538" cy="182563"/>
            </a:xfrm>
            <a:custGeom>
              <a:avLst/>
              <a:gdLst>
                <a:gd name="T0" fmla="*/ 60 w 69"/>
                <a:gd name="T1" fmla="*/ 0 h 115"/>
                <a:gd name="T2" fmla="*/ 69 w 69"/>
                <a:gd name="T3" fmla="*/ 9 h 115"/>
                <a:gd name="T4" fmla="*/ 69 w 69"/>
                <a:gd name="T5" fmla="*/ 107 h 115"/>
                <a:gd name="T6" fmla="*/ 60 w 69"/>
                <a:gd name="T7" fmla="*/ 115 h 115"/>
                <a:gd name="T8" fmla="*/ 10 w 69"/>
                <a:gd name="T9" fmla="*/ 115 h 115"/>
                <a:gd name="T10" fmla="*/ 1 w 69"/>
                <a:gd name="T11" fmla="*/ 107 h 115"/>
                <a:gd name="T12" fmla="*/ 1 w 69"/>
                <a:gd name="T13" fmla="*/ 9 h 115"/>
                <a:gd name="T14" fmla="*/ 9 w 69"/>
                <a:gd name="T15" fmla="*/ 0 h 115"/>
                <a:gd name="T16" fmla="*/ 60 w 69"/>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5">
                  <a:moveTo>
                    <a:pt x="60" y="0"/>
                  </a:moveTo>
                  <a:cubicBezTo>
                    <a:pt x="65" y="0"/>
                    <a:pt x="69" y="4"/>
                    <a:pt x="69" y="9"/>
                  </a:cubicBezTo>
                  <a:cubicBezTo>
                    <a:pt x="69" y="107"/>
                    <a:pt x="69" y="107"/>
                    <a:pt x="69" y="107"/>
                  </a:cubicBezTo>
                  <a:cubicBezTo>
                    <a:pt x="69" y="111"/>
                    <a:pt x="65" y="115"/>
                    <a:pt x="60" y="115"/>
                  </a:cubicBezTo>
                  <a:cubicBezTo>
                    <a:pt x="10" y="115"/>
                    <a:pt x="10" y="115"/>
                    <a:pt x="10" y="115"/>
                  </a:cubicBezTo>
                  <a:cubicBezTo>
                    <a:pt x="5" y="115"/>
                    <a:pt x="1" y="111"/>
                    <a:pt x="1" y="107"/>
                  </a:cubicBezTo>
                  <a:cubicBezTo>
                    <a:pt x="1" y="9"/>
                    <a:pt x="1" y="9"/>
                    <a:pt x="1"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3" name="Freeform 72"/>
            <p:cNvSpPr/>
            <p:nvPr userDrawn="1"/>
          </p:nvSpPr>
          <p:spPr bwMode="auto">
            <a:xfrm flipH="1">
              <a:off x="4067176" y="3524250"/>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4" name="Freeform 73"/>
            <p:cNvSpPr/>
            <p:nvPr userDrawn="1"/>
          </p:nvSpPr>
          <p:spPr bwMode="auto">
            <a:xfrm flipH="1">
              <a:off x="4067176" y="339566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5" name="Freeform 74"/>
            <p:cNvSpPr/>
            <p:nvPr userDrawn="1"/>
          </p:nvSpPr>
          <p:spPr bwMode="auto">
            <a:xfrm flipH="1">
              <a:off x="4067176" y="3268663"/>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3"/>
                    <a:pt x="68" y="8"/>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6" name="Freeform 75"/>
            <p:cNvSpPr/>
            <p:nvPr userDrawn="1"/>
          </p:nvSpPr>
          <p:spPr bwMode="auto">
            <a:xfrm flipH="1">
              <a:off x="4067176" y="31400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7" name="Freeform 76"/>
            <p:cNvSpPr/>
            <p:nvPr userDrawn="1"/>
          </p:nvSpPr>
          <p:spPr bwMode="auto">
            <a:xfrm flipH="1">
              <a:off x="4067175" y="3011488"/>
              <a:ext cx="109538" cy="109538"/>
            </a:xfrm>
            <a:custGeom>
              <a:avLst/>
              <a:gdLst>
                <a:gd name="T0" fmla="*/ 60 w 69"/>
                <a:gd name="T1" fmla="*/ 0 h 69"/>
                <a:gd name="T2" fmla="*/ 69 w 69"/>
                <a:gd name="T3" fmla="*/ 9 h 69"/>
                <a:gd name="T4" fmla="*/ 69 w 69"/>
                <a:gd name="T5" fmla="*/ 60 h 69"/>
                <a:gd name="T6" fmla="*/ 60 w 69"/>
                <a:gd name="T7" fmla="*/ 68 h 69"/>
                <a:gd name="T8" fmla="*/ 9 w 69"/>
                <a:gd name="T9" fmla="*/ 69 h 69"/>
                <a:gd name="T10" fmla="*/ 1 w 69"/>
                <a:gd name="T11" fmla="*/ 60 h 69"/>
                <a:gd name="T12" fmla="*/ 0 w 69"/>
                <a:gd name="T13" fmla="*/ 9 h 69"/>
                <a:gd name="T14" fmla="*/ 9 w 69"/>
                <a:gd name="T15" fmla="*/ 0 h 69"/>
                <a:gd name="T16" fmla="*/ 60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60" y="0"/>
                  </a:moveTo>
                  <a:cubicBezTo>
                    <a:pt x="65" y="0"/>
                    <a:pt x="69" y="4"/>
                    <a:pt x="69" y="9"/>
                  </a:cubicBezTo>
                  <a:cubicBezTo>
                    <a:pt x="69" y="60"/>
                    <a:pt x="69" y="60"/>
                    <a:pt x="69" y="60"/>
                  </a:cubicBezTo>
                  <a:cubicBezTo>
                    <a:pt x="69" y="64"/>
                    <a:pt x="65" y="68"/>
                    <a:pt x="60" y="68"/>
                  </a:cubicBezTo>
                  <a:cubicBezTo>
                    <a:pt x="9" y="69"/>
                    <a:pt x="9" y="69"/>
                    <a:pt x="9" y="69"/>
                  </a:cubicBezTo>
                  <a:cubicBezTo>
                    <a:pt x="5" y="69"/>
                    <a:pt x="1" y="65"/>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8" name="Freeform 77"/>
            <p:cNvSpPr/>
            <p:nvPr userDrawn="1"/>
          </p:nvSpPr>
          <p:spPr bwMode="auto">
            <a:xfrm flipH="1">
              <a:off x="4067175" y="2884488"/>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8" y="4"/>
                    <a:pt x="68" y="9"/>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9" name="Freeform 78"/>
            <p:cNvSpPr/>
            <p:nvPr userDrawn="1"/>
          </p:nvSpPr>
          <p:spPr bwMode="auto">
            <a:xfrm flipH="1">
              <a:off x="4068763" y="2755900"/>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0" name="Freeform 79"/>
            <p:cNvSpPr/>
            <p:nvPr userDrawn="1"/>
          </p:nvSpPr>
          <p:spPr bwMode="auto">
            <a:xfrm flipH="1">
              <a:off x="4068763" y="2627313"/>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4"/>
                    <a:pt x="64" y="69"/>
                    <a:pt x="59" y="69"/>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1" name="Freeform 80"/>
            <p:cNvSpPr/>
            <p:nvPr userDrawn="1"/>
          </p:nvSpPr>
          <p:spPr bwMode="auto">
            <a:xfrm flipH="1">
              <a:off x="4068763" y="250031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2" name="Freeform 81"/>
            <p:cNvSpPr/>
            <p:nvPr userDrawn="1"/>
          </p:nvSpPr>
          <p:spPr bwMode="auto">
            <a:xfrm flipH="1">
              <a:off x="4068763" y="237172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3" name="Freeform 82"/>
            <p:cNvSpPr/>
            <p:nvPr userDrawn="1"/>
          </p:nvSpPr>
          <p:spPr bwMode="auto">
            <a:xfrm flipH="1">
              <a:off x="4068763" y="2243138"/>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8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9"/>
                    <a:pt x="59" y="69"/>
                  </a:cubicBezTo>
                  <a:cubicBezTo>
                    <a:pt x="9" y="69"/>
                    <a:pt x="9" y="69"/>
                    <a:pt x="9" y="69"/>
                  </a:cubicBezTo>
                  <a:cubicBezTo>
                    <a:pt x="4" y="69"/>
                    <a:pt x="0" y="65"/>
                    <a:pt x="0" y="60"/>
                  </a:cubicBezTo>
                  <a:cubicBezTo>
                    <a:pt x="0" y="9"/>
                    <a:pt x="0" y="9"/>
                    <a:pt x="0" y="9"/>
                  </a:cubicBezTo>
                  <a:cubicBezTo>
                    <a:pt x="0" y="4"/>
                    <a:pt x="4" y="1"/>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4" name="Freeform 83"/>
            <p:cNvSpPr/>
            <p:nvPr userDrawn="1"/>
          </p:nvSpPr>
          <p:spPr bwMode="auto">
            <a:xfrm flipH="1">
              <a:off x="3935413" y="3611563"/>
              <a:ext cx="107950" cy="109538"/>
            </a:xfrm>
            <a:custGeom>
              <a:avLst/>
              <a:gdLst>
                <a:gd name="T0" fmla="*/ 59 w 68"/>
                <a:gd name="T1" fmla="*/ 0 h 69"/>
                <a:gd name="T2" fmla="*/ 68 w 68"/>
                <a:gd name="T3" fmla="*/ 9 h 69"/>
                <a:gd name="T4" fmla="*/ 68 w 68"/>
                <a:gd name="T5" fmla="*/ 60 h 69"/>
                <a:gd name="T6" fmla="*/ 59 w 68"/>
                <a:gd name="T7" fmla="*/ 68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8"/>
                    <a:pt x="59" y="68"/>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5" name="Freeform 84"/>
            <p:cNvSpPr/>
            <p:nvPr userDrawn="1"/>
          </p:nvSpPr>
          <p:spPr bwMode="auto">
            <a:xfrm flipH="1">
              <a:off x="3935413" y="348456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6" name="Freeform 85"/>
            <p:cNvSpPr/>
            <p:nvPr userDrawn="1"/>
          </p:nvSpPr>
          <p:spPr bwMode="auto">
            <a:xfrm flipH="1">
              <a:off x="3935413" y="33559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7" name="Freeform 86"/>
            <p:cNvSpPr/>
            <p:nvPr userDrawn="1"/>
          </p:nvSpPr>
          <p:spPr bwMode="auto">
            <a:xfrm flipH="1">
              <a:off x="3935413" y="3227388"/>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9"/>
                    <a:pt x="59" y="69"/>
                  </a:cubicBezTo>
                  <a:cubicBezTo>
                    <a:pt x="9" y="69"/>
                    <a:pt x="9" y="69"/>
                    <a:pt x="9" y="69"/>
                  </a:cubicBezTo>
                  <a:cubicBezTo>
                    <a:pt x="4" y="69"/>
                    <a:pt x="0" y="65"/>
                    <a:pt x="0" y="60"/>
                  </a:cubicBezTo>
                  <a:cubicBezTo>
                    <a:pt x="0" y="9"/>
                    <a:pt x="0" y="9"/>
                    <a:pt x="0" y="9"/>
                  </a:cubicBezTo>
                  <a:cubicBezTo>
                    <a:pt x="0" y="4"/>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8" name="Freeform 87"/>
            <p:cNvSpPr/>
            <p:nvPr userDrawn="1"/>
          </p:nvSpPr>
          <p:spPr bwMode="auto">
            <a:xfrm flipH="1">
              <a:off x="3935413" y="3100388"/>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1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5" y="68"/>
                    <a:pt x="1" y="64"/>
                    <a:pt x="1"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9" name="Freeform 88"/>
            <p:cNvSpPr/>
            <p:nvPr userDrawn="1"/>
          </p:nvSpPr>
          <p:spPr bwMode="auto">
            <a:xfrm flipH="1">
              <a:off x="3935413" y="2971800"/>
              <a:ext cx="109538" cy="107950"/>
            </a:xfrm>
            <a:custGeom>
              <a:avLst/>
              <a:gdLst>
                <a:gd name="T0" fmla="*/ 60 w 69"/>
                <a:gd name="T1" fmla="*/ 0 h 68"/>
                <a:gd name="T2" fmla="*/ 68 w 69"/>
                <a:gd name="T3" fmla="*/ 9 h 68"/>
                <a:gd name="T4" fmla="*/ 69 w 69"/>
                <a:gd name="T5" fmla="*/ 59 h 68"/>
                <a:gd name="T6" fmla="*/ 60 w 69"/>
                <a:gd name="T7" fmla="*/ 68 h 68"/>
                <a:gd name="T8" fmla="*/ 9 w 69"/>
                <a:gd name="T9" fmla="*/ 68 h 68"/>
                <a:gd name="T10" fmla="*/ 0 w 69"/>
                <a:gd name="T11" fmla="*/ 60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4"/>
                    <a:pt x="68" y="9"/>
                  </a:cubicBezTo>
                  <a:cubicBezTo>
                    <a:pt x="69" y="59"/>
                    <a:pt x="69" y="59"/>
                    <a:pt x="69" y="59"/>
                  </a:cubicBezTo>
                  <a:cubicBezTo>
                    <a:pt x="69" y="64"/>
                    <a:pt x="65" y="68"/>
                    <a:pt x="60" y="68"/>
                  </a:cubicBezTo>
                  <a:cubicBezTo>
                    <a:pt x="9" y="68"/>
                    <a:pt x="9" y="68"/>
                    <a:pt x="9" y="68"/>
                  </a:cubicBezTo>
                  <a:cubicBezTo>
                    <a:pt x="4" y="68"/>
                    <a:pt x="0" y="64"/>
                    <a:pt x="0"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0" name="Freeform 89"/>
            <p:cNvSpPr/>
            <p:nvPr userDrawn="1"/>
          </p:nvSpPr>
          <p:spPr bwMode="auto">
            <a:xfrm flipH="1">
              <a:off x="3937001" y="2843213"/>
              <a:ext cx="107950" cy="109538"/>
            </a:xfrm>
            <a:custGeom>
              <a:avLst/>
              <a:gdLst>
                <a:gd name="T0" fmla="*/ 59 w 68"/>
                <a:gd name="T1" fmla="*/ 0 h 69"/>
                <a:gd name="T2" fmla="*/ 68 w 68"/>
                <a:gd name="T3" fmla="*/ 9 h 69"/>
                <a:gd name="T4" fmla="*/ 68 w 68"/>
                <a:gd name="T5" fmla="*/ 60 h 69"/>
                <a:gd name="T6" fmla="*/ 60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1"/>
                    <a:pt x="68" y="4"/>
                    <a:pt x="68" y="9"/>
                  </a:cubicBezTo>
                  <a:cubicBezTo>
                    <a:pt x="68" y="60"/>
                    <a:pt x="68" y="60"/>
                    <a:pt x="68" y="60"/>
                  </a:cubicBezTo>
                  <a:cubicBezTo>
                    <a:pt x="68" y="65"/>
                    <a:pt x="64" y="69"/>
                    <a:pt x="60" y="69"/>
                  </a:cubicBezTo>
                  <a:cubicBezTo>
                    <a:pt x="9" y="69"/>
                    <a:pt x="9" y="69"/>
                    <a:pt x="9" y="69"/>
                  </a:cubicBezTo>
                  <a:cubicBezTo>
                    <a:pt x="4" y="69"/>
                    <a:pt x="0" y="65"/>
                    <a:pt x="0" y="60"/>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1" name="Freeform 90"/>
            <p:cNvSpPr/>
            <p:nvPr userDrawn="1"/>
          </p:nvSpPr>
          <p:spPr bwMode="auto">
            <a:xfrm flipH="1">
              <a:off x="3937001" y="2716213"/>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2" name="Freeform 91"/>
            <p:cNvSpPr/>
            <p:nvPr userDrawn="1"/>
          </p:nvSpPr>
          <p:spPr bwMode="auto">
            <a:xfrm flipH="1">
              <a:off x="3937001" y="258762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60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3" name="Freeform 92"/>
            <p:cNvSpPr/>
            <p:nvPr userDrawn="1"/>
          </p:nvSpPr>
          <p:spPr bwMode="auto">
            <a:xfrm flipH="1">
              <a:off x="3937001" y="2460625"/>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8"/>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4" name="Freeform 93"/>
            <p:cNvSpPr/>
            <p:nvPr userDrawn="1"/>
          </p:nvSpPr>
          <p:spPr bwMode="auto">
            <a:xfrm flipH="1">
              <a:off x="3937001" y="233203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5" name="Freeform 94"/>
            <p:cNvSpPr/>
            <p:nvPr userDrawn="1"/>
          </p:nvSpPr>
          <p:spPr bwMode="auto">
            <a:xfrm flipH="1">
              <a:off x="3937000" y="2203450"/>
              <a:ext cx="109538" cy="109538"/>
            </a:xfrm>
            <a:custGeom>
              <a:avLst/>
              <a:gdLst>
                <a:gd name="T0" fmla="*/ 60 w 69"/>
                <a:gd name="T1" fmla="*/ 0 h 69"/>
                <a:gd name="T2" fmla="*/ 69 w 69"/>
                <a:gd name="T3" fmla="*/ 9 h 69"/>
                <a:gd name="T4" fmla="*/ 69 w 69"/>
                <a:gd name="T5" fmla="*/ 59 h 69"/>
                <a:gd name="T6" fmla="*/ 60 w 69"/>
                <a:gd name="T7" fmla="*/ 68 h 69"/>
                <a:gd name="T8" fmla="*/ 9 w 69"/>
                <a:gd name="T9" fmla="*/ 69 h 69"/>
                <a:gd name="T10" fmla="*/ 1 w 69"/>
                <a:gd name="T11" fmla="*/ 60 h 69"/>
                <a:gd name="T12" fmla="*/ 0 w 69"/>
                <a:gd name="T13" fmla="*/ 9 h 69"/>
                <a:gd name="T14" fmla="*/ 9 w 69"/>
                <a:gd name="T15" fmla="*/ 0 h 69"/>
                <a:gd name="T16" fmla="*/ 60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60" y="0"/>
                  </a:moveTo>
                  <a:cubicBezTo>
                    <a:pt x="65" y="0"/>
                    <a:pt x="69" y="4"/>
                    <a:pt x="69" y="9"/>
                  </a:cubicBezTo>
                  <a:cubicBezTo>
                    <a:pt x="69" y="59"/>
                    <a:pt x="69" y="59"/>
                    <a:pt x="69" y="59"/>
                  </a:cubicBezTo>
                  <a:cubicBezTo>
                    <a:pt x="69" y="64"/>
                    <a:pt x="65" y="68"/>
                    <a:pt x="60" y="68"/>
                  </a:cubicBezTo>
                  <a:cubicBezTo>
                    <a:pt x="9" y="69"/>
                    <a:pt x="9" y="69"/>
                    <a:pt x="9" y="69"/>
                  </a:cubicBezTo>
                  <a:cubicBezTo>
                    <a:pt x="4" y="68"/>
                    <a:pt x="1" y="65"/>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6" name="Freeform 95"/>
            <p:cNvSpPr/>
            <p:nvPr userDrawn="1"/>
          </p:nvSpPr>
          <p:spPr bwMode="auto">
            <a:xfrm flipH="1">
              <a:off x="3806826" y="3560763"/>
              <a:ext cx="107950" cy="109538"/>
            </a:xfrm>
            <a:custGeom>
              <a:avLst/>
              <a:gdLst>
                <a:gd name="T0" fmla="*/ 60 w 68"/>
                <a:gd name="T1" fmla="*/ 0 h 69"/>
                <a:gd name="T2" fmla="*/ 68 w 68"/>
                <a:gd name="T3" fmla="*/ 9 h 69"/>
                <a:gd name="T4" fmla="*/ 68 w 68"/>
                <a:gd name="T5" fmla="*/ 60 h 69"/>
                <a:gd name="T6" fmla="*/ 60 w 68"/>
                <a:gd name="T7" fmla="*/ 69 h 69"/>
                <a:gd name="T8" fmla="*/ 9 w 68"/>
                <a:gd name="T9" fmla="*/ 69 h 69"/>
                <a:gd name="T10" fmla="*/ 0 w 68"/>
                <a:gd name="T11" fmla="*/ 60 h 69"/>
                <a:gd name="T12" fmla="*/ 0 w 68"/>
                <a:gd name="T13" fmla="*/ 9 h 69"/>
                <a:gd name="T14" fmla="*/ 9 w 68"/>
                <a:gd name="T15" fmla="*/ 0 h 69"/>
                <a:gd name="T16" fmla="*/ 60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60" y="0"/>
                  </a:moveTo>
                  <a:cubicBezTo>
                    <a:pt x="64" y="0"/>
                    <a:pt x="68" y="4"/>
                    <a:pt x="68" y="9"/>
                  </a:cubicBezTo>
                  <a:cubicBezTo>
                    <a:pt x="68" y="60"/>
                    <a:pt x="68" y="60"/>
                    <a:pt x="68" y="60"/>
                  </a:cubicBezTo>
                  <a:cubicBezTo>
                    <a:pt x="68" y="65"/>
                    <a:pt x="65" y="69"/>
                    <a:pt x="60" y="69"/>
                  </a:cubicBezTo>
                  <a:cubicBezTo>
                    <a:pt x="9" y="69"/>
                    <a:pt x="9" y="69"/>
                    <a:pt x="9" y="69"/>
                  </a:cubicBezTo>
                  <a:cubicBezTo>
                    <a:pt x="4" y="69"/>
                    <a:pt x="0" y="65"/>
                    <a:pt x="0" y="60"/>
                  </a:cubicBezTo>
                  <a:cubicBezTo>
                    <a:pt x="0" y="9"/>
                    <a:pt x="0" y="9"/>
                    <a:pt x="0" y="9"/>
                  </a:cubicBezTo>
                  <a:cubicBezTo>
                    <a:pt x="0" y="4"/>
                    <a:pt x="4" y="1"/>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7" name="Freeform 96"/>
            <p:cNvSpPr/>
            <p:nvPr userDrawn="1"/>
          </p:nvSpPr>
          <p:spPr bwMode="auto">
            <a:xfrm flipH="1">
              <a:off x="3805238" y="3689350"/>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8" name="Freeform 97"/>
            <p:cNvSpPr/>
            <p:nvPr userDrawn="1"/>
          </p:nvSpPr>
          <p:spPr bwMode="auto">
            <a:xfrm flipH="1">
              <a:off x="3805238" y="381793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9" name="Freeform 98"/>
            <p:cNvSpPr/>
            <p:nvPr userDrawn="1"/>
          </p:nvSpPr>
          <p:spPr bwMode="auto">
            <a:xfrm flipH="1">
              <a:off x="3806826" y="3433763"/>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0" name="Freeform 99"/>
            <p:cNvSpPr/>
            <p:nvPr userDrawn="1"/>
          </p:nvSpPr>
          <p:spPr bwMode="auto">
            <a:xfrm flipH="1">
              <a:off x="3806826" y="3305175"/>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1" name="Freeform 100"/>
            <p:cNvSpPr/>
            <p:nvPr userDrawn="1"/>
          </p:nvSpPr>
          <p:spPr bwMode="auto">
            <a:xfrm flipH="1">
              <a:off x="3806826" y="3176588"/>
              <a:ext cx="107950" cy="109538"/>
            </a:xfrm>
            <a:custGeom>
              <a:avLst/>
              <a:gdLst>
                <a:gd name="T0" fmla="*/ 59 w 68"/>
                <a:gd name="T1" fmla="*/ 0 h 69"/>
                <a:gd name="T2" fmla="*/ 68 w 68"/>
                <a:gd name="T3" fmla="*/ 9 h 69"/>
                <a:gd name="T4" fmla="*/ 68 w 68"/>
                <a:gd name="T5" fmla="*/ 60 h 69"/>
                <a:gd name="T6" fmla="*/ 59 w 68"/>
                <a:gd name="T7" fmla="*/ 69 h 69"/>
                <a:gd name="T8" fmla="*/ 9 w 68"/>
                <a:gd name="T9" fmla="*/ 69 h 69"/>
                <a:gd name="T10" fmla="*/ 0 w 68"/>
                <a:gd name="T11" fmla="*/ 60 h 69"/>
                <a:gd name="T12" fmla="*/ 0 w 68"/>
                <a:gd name="T13" fmla="*/ 9 h 69"/>
                <a:gd name="T14" fmla="*/ 9 w 68"/>
                <a:gd name="T15" fmla="*/ 1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5"/>
                    <a:pt x="64" y="69"/>
                    <a:pt x="59" y="69"/>
                  </a:cubicBezTo>
                  <a:cubicBezTo>
                    <a:pt x="9" y="69"/>
                    <a:pt x="9" y="69"/>
                    <a:pt x="9" y="69"/>
                  </a:cubicBezTo>
                  <a:cubicBezTo>
                    <a:pt x="4" y="69"/>
                    <a:pt x="0" y="65"/>
                    <a:pt x="0" y="60"/>
                  </a:cubicBezTo>
                  <a:cubicBezTo>
                    <a:pt x="0" y="9"/>
                    <a:pt x="0" y="9"/>
                    <a:pt x="0" y="9"/>
                  </a:cubicBezTo>
                  <a:cubicBezTo>
                    <a:pt x="0" y="5"/>
                    <a:pt x="4" y="1"/>
                    <a:pt x="9" y="1"/>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2" name="Freeform 101"/>
            <p:cNvSpPr/>
            <p:nvPr userDrawn="1"/>
          </p:nvSpPr>
          <p:spPr bwMode="auto">
            <a:xfrm flipH="1">
              <a:off x="3806826" y="3049588"/>
              <a:ext cx="107950" cy="107950"/>
            </a:xfrm>
            <a:custGeom>
              <a:avLst/>
              <a:gdLst>
                <a:gd name="T0" fmla="*/ 59 w 68"/>
                <a:gd name="T1" fmla="*/ 0 h 68"/>
                <a:gd name="T2" fmla="*/ 68 w 68"/>
                <a:gd name="T3" fmla="*/ 9 h 68"/>
                <a:gd name="T4" fmla="*/ 68 w 68"/>
                <a:gd name="T5" fmla="*/ 59 h 68"/>
                <a:gd name="T6" fmla="*/ 59 w 68"/>
                <a:gd name="T7" fmla="*/ 68 h 68"/>
                <a:gd name="T8" fmla="*/ 9 w 68"/>
                <a:gd name="T9" fmla="*/ 68 h 68"/>
                <a:gd name="T10" fmla="*/ 0 w 68"/>
                <a:gd name="T11" fmla="*/ 59 h 68"/>
                <a:gd name="T12" fmla="*/ 0 w 68"/>
                <a:gd name="T13" fmla="*/ 9 h 68"/>
                <a:gd name="T14" fmla="*/ 8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8"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3" name="Freeform 102"/>
            <p:cNvSpPr/>
            <p:nvPr userDrawn="1"/>
          </p:nvSpPr>
          <p:spPr bwMode="auto">
            <a:xfrm flipH="1">
              <a:off x="3806825" y="2921000"/>
              <a:ext cx="109538" cy="107950"/>
            </a:xfrm>
            <a:custGeom>
              <a:avLst/>
              <a:gdLst>
                <a:gd name="T0" fmla="*/ 60 w 69"/>
                <a:gd name="T1" fmla="*/ 0 h 68"/>
                <a:gd name="T2" fmla="*/ 69 w 69"/>
                <a:gd name="T3" fmla="*/ 9 h 68"/>
                <a:gd name="T4" fmla="*/ 69 w 69"/>
                <a:gd name="T5" fmla="*/ 59 h 68"/>
                <a:gd name="T6" fmla="*/ 60 w 69"/>
                <a:gd name="T7" fmla="*/ 68 h 68"/>
                <a:gd name="T8" fmla="*/ 9 w 69"/>
                <a:gd name="T9" fmla="*/ 68 h 68"/>
                <a:gd name="T10" fmla="*/ 1 w 69"/>
                <a:gd name="T11" fmla="*/ 60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5" y="0"/>
                    <a:pt x="69" y="4"/>
                    <a:pt x="69" y="9"/>
                  </a:cubicBezTo>
                  <a:cubicBezTo>
                    <a:pt x="69" y="59"/>
                    <a:pt x="69" y="59"/>
                    <a:pt x="69" y="59"/>
                  </a:cubicBezTo>
                  <a:cubicBezTo>
                    <a:pt x="69" y="64"/>
                    <a:pt x="65" y="68"/>
                    <a:pt x="60" y="68"/>
                  </a:cubicBezTo>
                  <a:cubicBezTo>
                    <a:pt x="9" y="68"/>
                    <a:pt x="9" y="68"/>
                    <a:pt x="9" y="68"/>
                  </a:cubicBezTo>
                  <a:cubicBezTo>
                    <a:pt x="5" y="68"/>
                    <a:pt x="1" y="64"/>
                    <a:pt x="1" y="60"/>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103"/>
            <p:cNvSpPr/>
            <p:nvPr userDrawn="1"/>
          </p:nvSpPr>
          <p:spPr bwMode="auto">
            <a:xfrm flipH="1">
              <a:off x="3806825" y="2794000"/>
              <a:ext cx="109538" cy="107950"/>
            </a:xfrm>
            <a:custGeom>
              <a:avLst/>
              <a:gdLst>
                <a:gd name="T0" fmla="*/ 60 w 69"/>
                <a:gd name="T1" fmla="*/ 0 h 68"/>
                <a:gd name="T2" fmla="*/ 68 w 69"/>
                <a:gd name="T3" fmla="*/ 8 h 68"/>
                <a:gd name="T4" fmla="*/ 69 w 69"/>
                <a:gd name="T5" fmla="*/ 59 h 68"/>
                <a:gd name="T6" fmla="*/ 60 w 69"/>
                <a:gd name="T7" fmla="*/ 68 h 68"/>
                <a:gd name="T8" fmla="*/ 9 w 69"/>
                <a:gd name="T9" fmla="*/ 68 h 68"/>
                <a:gd name="T10" fmla="*/ 0 w 69"/>
                <a:gd name="T11" fmla="*/ 59 h 68"/>
                <a:gd name="T12" fmla="*/ 0 w 69"/>
                <a:gd name="T13" fmla="*/ 9 h 68"/>
                <a:gd name="T14" fmla="*/ 9 w 69"/>
                <a:gd name="T15" fmla="*/ 0 h 68"/>
                <a:gd name="T16" fmla="*/ 60 w 69"/>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8">
                  <a:moveTo>
                    <a:pt x="60" y="0"/>
                  </a:moveTo>
                  <a:cubicBezTo>
                    <a:pt x="64" y="0"/>
                    <a:pt x="68" y="3"/>
                    <a:pt x="68" y="8"/>
                  </a:cubicBezTo>
                  <a:cubicBezTo>
                    <a:pt x="69" y="59"/>
                    <a:pt x="69" y="59"/>
                    <a:pt x="69" y="59"/>
                  </a:cubicBezTo>
                  <a:cubicBezTo>
                    <a:pt x="69" y="64"/>
                    <a:pt x="65" y="68"/>
                    <a:pt x="60" y="68"/>
                  </a:cubicBezTo>
                  <a:cubicBezTo>
                    <a:pt x="9" y="68"/>
                    <a:pt x="9" y="68"/>
                    <a:pt x="9" y="68"/>
                  </a:cubicBezTo>
                  <a:cubicBezTo>
                    <a:pt x="4" y="68"/>
                    <a:pt x="0" y="64"/>
                    <a:pt x="0" y="59"/>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5" name="Freeform 104"/>
            <p:cNvSpPr/>
            <p:nvPr userDrawn="1"/>
          </p:nvSpPr>
          <p:spPr bwMode="auto">
            <a:xfrm flipH="1">
              <a:off x="3808413" y="2665413"/>
              <a:ext cx="107950" cy="107950"/>
            </a:xfrm>
            <a:custGeom>
              <a:avLst/>
              <a:gdLst>
                <a:gd name="T0" fmla="*/ 59 w 68"/>
                <a:gd name="T1" fmla="*/ 0 h 68"/>
                <a:gd name="T2" fmla="*/ 68 w 68"/>
                <a:gd name="T3" fmla="*/ 9 h 68"/>
                <a:gd name="T4" fmla="*/ 68 w 68"/>
                <a:gd name="T5" fmla="*/ 59 h 68"/>
                <a:gd name="T6" fmla="*/ 60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9"/>
                  </a:cubicBezTo>
                  <a:cubicBezTo>
                    <a:pt x="68" y="59"/>
                    <a:pt x="68" y="59"/>
                    <a:pt x="68" y="59"/>
                  </a:cubicBezTo>
                  <a:cubicBezTo>
                    <a:pt x="68" y="64"/>
                    <a:pt x="64" y="68"/>
                    <a:pt x="60"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6" name="Freeform 105"/>
            <p:cNvSpPr/>
            <p:nvPr userDrawn="1"/>
          </p:nvSpPr>
          <p:spPr bwMode="auto">
            <a:xfrm flipH="1">
              <a:off x="3808413" y="2536825"/>
              <a:ext cx="107950" cy="109538"/>
            </a:xfrm>
            <a:custGeom>
              <a:avLst/>
              <a:gdLst>
                <a:gd name="T0" fmla="*/ 59 w 68"/>
                <a:gd name="T1" fmla="*/ 0 h 69"/>
                <a:gd name="T2" fmla="*/ 68 w 68"/>
                <a:gd name="T3" fmla="*/ 9 h 69"/>
                <a:gd name="T4" fmla="*/ 68 w 68"/>
                <a:gd name="T5" fmla="*/ 60 h 69"/>
                <a:gd name="T6" fmla="*/ 59 w 68"/>
                <a:gd name="T7" fmla="*/ 68 h 69"/>
                <a:gd name="T8" fmla="*/ 9 w 68"/>
                <a:gd name="T9" fmla="*/ 69 h 69"/>
                <a:gd name="T10" fmla="*/ 0 w 68"/>
                <a:gd name="T11" fmla="*/ 60 h 69"/>
                <a:gd name="T12" fmla="*/ 0 w 68"/>
                <a:gd name="T13" fmla="*/ 9 h 69"/>
                <a:gd name="T14" fmla="*/ 9 w 68"/>
                <a:gd name="T15" fmla="*/ 0 h 69"/>
                <a:gd name="T16" fmla="*/ 59 w 68"/>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9">
                  <a:moveTo>
                    <a:pt x="59" y="0"/>
                  </a:moveTo>
                  <a:cubicBezTo>
                    <a:pt x="64" y="0"/>
                    <a:pt x="68" y="4"/>
                    <a:pt x="68" y="9"/>
                  </a:cubicBezTo>
                  <a:cubicBezTo>
                    <a:pt x="68" y="60"/>
                    <a:pt x="68" y="60"/>
                    <a:pt x="68" y="60"/>
                  </a:cubicBezTo>
                  <a:cubicBezTo>
                    <a:pt x="68" y="64"/>
                    <a:pt x="64" y="68"/>
                    <a:pt x="59" y="68"/>
                  </a:cubicBezTo>
                  <a:cubicBezTo>
                    <a:pt x="9" y="69"/>
                    <a:pt x="9" y="69"/>
                    <a:pt x="9" y="69"/>
                  </a:cubicBezTo>
                  <a:cubicBezTo>
                    <a:pt x="4" y="69"/>
                    <a:pt x="0" y="65"/>
                    <a:pt x="0" y="60"/>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7" name="Freeform 106"/>
            <p:cNvSpPr/>
            <p:nvPr userDrawn="1"/>
          </p:nvSpPr>
          <p:spPr bwMode="auto">
            <a:xfrm flipH="1">
              <a:off x="3808413" y="2409825"/>
              <a:ext cx="107950" cy="107950"/>
            </a:xfrm>
            <a:custGeom>
              <a:avLst/>
              <a:gdLst>
                <a:gd name="T0" fmla="*/ 59 w 68"/>
                <a:gd name="T1" fmla="*/ 0 h 68"/>
                <a:gd name="T2" fmla="*/ 68 w 68"/>
                <a:gd name="T3" fmla="*/ 8 h 68"/>
                <a:gd name="T4" fmla="*/ 68 w 68"/>
                <a:gd name="T5" fmla="*/ 59 h 68"/>
                <a:gd name="T6" fmla="*/ 59 w 68"/>
                <a:gd name="T7" fmla="*/ 68 h 68"/>
                <a:gd name="T8" fmla="*/ 9 w 68"/>
                <a:gd name="T9" fmla="*/ 68 h 68"/>
                <a:gd name="T10" fmla="*/ 0 w 68"/>
                <a:gd name="T11" fmla="*/ 59 h 68"/>
                <a:gd name="T12" fmla="*/ 0 w 68"/>
                <a:gd name="T13" fmla="*/ 9 h 68"/>
                <a:gd name="T14" fmla="*/ 9 w 68"/>
                <a:gd name="T15" fmla="*/ 0 h 68"/>
                <a:gd name="T16" fmla="*/ 59 w 6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59" y="0"/>
                  </a:moveTo>
                  <a:cubicBezTo>
                    <a:pt x="64" y="0"/>
                    <a:pt x="68" y="4"/>
                    <a:pt x="68" y="8"/>
                  </a:cubicBezTo>
                  <a:cubicBezTo>
                    <a:pt x="68" y="59"/>
                    <a:pt x="68" y="59"/>
                    <a:pt x="68" y="59"/>
                  </a:cubicBezTo>
                  <a:cubicBezTo>
                    <a:pt x="68" y="64"/>
                    <a:pt x="64" y="68"/>
                    <a:pt x="59" y="68"/>
                  </a:cubicBezTo>
                  <a:cubicBezTo>
                    <a:pt x="9" y="68"/>
                    <a:pt x="9" y="68"/>
                    <a:pt x="9" y="68"/>
                  </a:cubicBezTo>
                  <a:cubicBezTo>
                    <a:pt x="4" y="68"/>
                    <a:pt x="0" y="64"/>
                    <a:pt x="0" y="59"/>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107"/>
            <p:cNvSpPr/>
            <p:nvPr userDrawn="1"/>
          </p:nvSpPr>
          <p:spPr bwMode="auto">
            <a:xfrm flipH="1">
              <a:off x="4068763" y="2090738"/>
              <a:ext cx="109538" cy="131763"/>
            </a:xfrm>
            <a:custGeom>
              <a:avLst/>
              <a:gdLst>
                <a:gd name="T0" fmla="*/ 60 w 69"/>
                <a:gd name="T1" fmla="*/ 0 h 83"/>
                <a:gd name="T2" fmla="*/ 69 w 69"/>
                <a:gd name="T3" fmla="*/ 9 h 83"/>
                <a:gd name="T4" fmla="*/ 69 w 69"/>
                <a:gd name="T5" fmla="*/ 74 h 83"/>
                <a:gd name="T6" fmla="*/ 60 w 69"/>
                <a:gd name="T7" fmla="*/ 83 h 83"/>
                <a:gd name="T8" fmla="*/ 9 w 69"/>
                <a:gd name="T9" fmla="*/ 83 h 83"/>
                <a:gd name="T10" fmla="*/ 1 w 69"/>
                <a:gd name="T11" fmla="*/ 74 h 83"/>
                <a:gd name="T12" fmla="*/ 0 w 69"/>
                <a:gd name="T13" fmla="*/ 9 h 83"/>
                <a:gd name="T14" fmla="*/ 9 w 69"/>
                <a:gd name="T15" fmla="*/ 0 h 83"/>
                <a:gd name="T16" fmla="*/ 60 w 69"/>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83">
                  <a:moveTo>
                    <a:pt x="60" y="0"/>
                  </a:moveTo>
                  <a:cubicBezTo>
                    <a:pt x="65" y="0"/>
                    <a:pt x="68" y="4"/>
                    <a:pt x="69" y="9"/>
                  </a:cubicBezTo>
                  <a:cubicBezTo>
                    <a:pt x="69" y="74"/>
                    <a:pt x="69" y="74"/>
                    <a:pt x="69" y="74"/>
                  </a:cubicBezTo>
                  <a:cubicBezTo>
                    <a:pt x="69" y="79"/>
                    <a:pt x="65" y="83"/>
                    <a:pt x="60" y="83"/>
                  </a:cubicBezTo>
                  <a:cubicBezTo>
                    <a:pt x="9" y="83"/>
                    <a:pt x="9" y="83"/>
                    <a:pt x="9" y="83"/>
                  </a:cubicBezTo>
                  <a:cubicBezTo>
                    <a:pt x="5" y="83"/>
                    <a:pt x="0" y="79"/>
                    <a:pt x="1" y="74"/>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108"/>
            <p:cNvSpPr/>
            <p:nvPr userDrawn="1"/>
          </p:nvSpPr>
          <p:spPr bwMode="auto">
            <a:xfrm flipH="1">
              <a:off x="3937001" y="2090738"/>
              <a:ext cx="184150" cy="92075"/>
            </a:xfrm>
            <a:custGeom>
              <a:avLst/>
              <a:gdLst>
                <a:gd name="T0" fmla="*/ 107 w 116"/>
                <a:gd name="T1" fmla="*/ 0 h 58"/>
                <a:gd name="T2" fmla="*/ 116 w 116"/>
                <a:gd name="T3" fmla="*/ 9 h 58"/>
                <a:gd name="T4" fmla="*/ 116 w 116"/>
                <a:gd name="T5" fmla="*/ 48 h 58"/>
                <a:gd name="T6" fmla="*/ 107 w 116"/>
                <a:gd name="T7" fmla="*/ 58 h 58"/>
                <a:gd name="T8" fmla="*/ 9 w 116"/>
                <a:gd name="T9" fmla="*/ 58 h 58"/>
                <a:gd name="T10" fmla="*/ 0 w 116"/>
                <a:gd name="T11" fmla="*/ 48 h 58"/>
                <a:gd name="T12" fmla="*/ 0 w 116"/>
                <a:gd name="T13" fmla="*/ 10 h 58"/>
                <a:gd name="T14" fmla="*/ 9 w 116"/>
                <a:gd name="T15" fmla="*/ 0 h 58"/>
                <a:gd name="T16" fmla="*/ 107 w 116"/>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58">
                  <a:moveTo>
                    <a:pt x="107" y="0"/>
                  </a:moveTo>
                  <a:cubicBezTo>
                    <a:pt x="112" y="0"/>
                    <a:pt x="116" y="4"/>
                    <a:pt x="116" y="9"/>
                  </a:cubicBezTo>
                  <a:cubicBezTo>
                    <a:pt x="116" y="48"/>
                    <a:pt x="116" y="48"/>
                    <a:pt x="116" y="48"/>
                  </a:cubicBezTo>
                  <a:cubicBezTo>
                    <a:pt x="116" y="53"/>
                    <a:pt x="112" y="57"/>
                    <a:pt x="107" y="58"/>
                  </a:cubicBezTo>
                  <a:cubicBezTo>
                    <a:pt x="9" y="58"/>
                    <a:pt x="9" y="58"/>
                    <a:pt x="9" y="58"/>
                  </a:cubicBezTo>
                  <a:cubicBezTo>
                    <a:pt x="4" y="58"/>
                    <a:pt x="0" y="53"/>
                    <a:pt x="0" y="48"/>
                  </a:cubicBezTo>
                  <a:cubicBezTo>
                    <a:pt x="0" y="10"/>
                    <a:pt x="0" y="10"/>
                    <a:pt x="0" y="10"/>
                  </a:cubicBezTo>
                  <a:cubicBezTo>
                    <a:pt x="0" y="4"/>
                    <a:pt x="4" y="0"/>
                    <a:pt x="9" y="0"/>
                  </a:cubicBezTo>
                  <a:lnTo>
                    <a:pt x="107"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0" name="Freeform 109"/>
            <p:cNvSpPr/>
            <p:nvPr userDrawn="1"/>
          </p:nvSpPr>
          <p:spPr bwMode="auto">
            <a:xfrm flipH="1">
              <a:off x="4197351" y="2092325"/>
              <a:ext cx="107950" cy="160338"/>
            </a:xfrm>
            <a:custGeom>
              <a:avLst/>
              <a:gdLst>
                <a:gd name="T0" fmla="*/ 59 w 68"/>
                <a:gd name="T1" fmla="*/ 0 h 101"/>
                <a:gd name="T2" fmla="*/ 68 w 68"/>
                <a:gd name="T3" fmla="*/ 9 h 101"/>
                <a:gd name="T4" fmla="*/ 68 w 68"/>
                <a:gd name="T5" fmla="*/ 92 h 101"/>
                <a:gd name="T6" fmla="*/ 59 w 68"/>
                <a:gd name="T7" fmla="*/ 101 h 101"/>
                <a:gd name="T8" fmla="*/ 9 w 68"/>
                <a:gd name="T9" fmla="*/ 101 h 101"/>
                <a:gd name="T10" fmla="*/ 0 w 68"/>
                <a:gd name="T11" fmla="*/ 92 h 101"/>
                <a:gd name="T12" fmla="*/ 0 w 68"/>
                <a:gd name="T13" fmla="*/ 9 h 101"/>
                <a:gd name="T14" fmla="*/ 9 w 68"/>
                <a:gd name="T15" fmla="*/ 0 h 101"/>
                <a:gd name="T16" fmla="*/ 59 w 68"/>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01">
                  <a:moveTo>
                    <a:pt x="59" y="0"/>
                  </a:moveTo>
                  <a:cubicBezTo>
                    <a:pt x="64" y="0"/>
                    <a:pt x="68" y="4"/>
                    <a:pt x="68" y="9"/>
                  </a:cubicBezTo>
                  <a:cubicBezTo>
                    <a:pt x="68" y="92"/>
                    <a:pt x="68" y="92"/>
                    <a:pt x="68" y="92"/>
                  </a:cubicBezTo>
                  <a:cubicBezTo>
                    <a:pt x="68" y="97"/>
                    <a:pt x="64" y="101"/>
                    <a:pt x="59" y="101"/>
                  </a:cubicBezTo>
                  <a:cubicBezTo>
                    <a:pt x="9" y="101"/>
                    <a:pt x="9" y="101"/>
                    <a:pt x="9" y="101"/>
                  </a:cubicBezTo>
                  <a:cubicBezTo>
                    <a:pt x="4" y="101"/>
                    <a:pt x="0" y="97"/>
                    <a:pt x="0" y="92"/>
                  </a:cubicBezTo>
                  <a:cubicBezTo>
                    <a:pt x="0" y="9"/>
                    <a:pt x="0" y="9"/>
                    <a:pt x="0" y="9"/>
                  </a:cubicBezTo>
                  <a:cubicBezTo>
                    <a:pt x="0" y="4"/>
                    <a:pt x="4" y="0"/>
                    <a:pt x="9" y="0"/>
                  </a:cubicBezTo>
                  <a:lnTo>
                    <a:pt x="59"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1" name="Freeform 110"/>
            <p:cNvSpPr/>
            <p:nvPr userDrawn="1"/>
          </p:nvSpPr>
          <p:spPr bwMode="auto">
            <a:xfrm flipH="1">
              <a:off x="3808413" y="2092325"/>
              <a:ext cx="109538" cy="295275"/>
            </a:xfrm>
            <a:custGeom>
              <a:avLst/>
              <a:gdLst>
                <a:gd name="T0" fmla="*/ 60 w 69"/>
                <a:gd name="T1" fmla="*/ 0 h 186"/>
                <a:gd name="T2" fmla="*/ 69 w 69"/>
                <a:gd name="T3" fmla="*/ 9 h 186"/>
                <a:gd name="T4" fmla="*/ 69 w 69"/>
                <a:gd name="T5" fmla="*/ 177 h 186"/>
                <a:gd name="T6" fmla="*/ 60 w 69"/>
                <a:gd name="T7" fmla="*/ 186 h 186"/>
                <a:gd name="T8" fmla="*/ 10 w 69"/>
                <a:gd name="T9" fmla="*/ 186 h 186"/>
                <a:gd name="T10" fmla="*/ 1 w 69"/>
                <a:gd name="T11" fmla="*/ 177 h 186"/>
                <a:gd name="T12" fmla="*/ 0 w 69"/>
                <a:gd name="T13" fmla="*/ 9 h 186"/>
                <a:gd name="T14" fmla="*/ 9 w 69"/>
                <a:gd name="T15" fmla="*/ 0 h 186"/>
                <a:gd name="T16" fmla="*/ 60 w 69"/>
                <a:gd name="T1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86">
                  <a:moveTo>
                    <a:pt x="60" y="0"/>
                  </a:moveTo>
                  <a:cubicBezTo>
                    <a:pt x="65" y="0"/>
                    <a:pt x="69" y="4"/>
                    <a:pt x="69" y="9"/>
                  </a:cubicBezTo>
                  <a:cubicBezTo>
                    <a:pt x="69" y="177"/>
                    <a:pt x="69" y="177"/>
                    <a:pt x="69" y="177"/>
                  </a:cubicBezTo>
                  <a:cubicBezTo>
                    <a:pt x="69" y="182"/>
                    <a:pt x="65" y="186"/>
                    <a:pt x="60" y="186"/>
                  </a:cubicBezTo>
                  <a:cubicBezTo>
                    <a:pt x="10" y="186"/>
                    <a:pt x="10" y="186"/>
                    <a:pt x="10" y="186"/>
                  </a:cubicBezTo>
                  <a:cubicBezTo>
                    <a:pt x="5" y="186"/>
                    <a:pt x="1" y="182"/>
                    <a:pt x="1" y="177"/>
                  </a:cubicBezTo>
                  <a:cubicBezTo>
                    <a:pt x="0" y="9"/>
                    <a:pt x="0" y="9"/>
                    <a:pt x="0" y="9"/>
                  </a:cubicBezTo>
                  <a:cubicBezTo>
                    <a:pt x="0" y="4"/>
                    <a:pt x="4" y="0"/>
                    <a:pt x="9" y="0"/>
                  </a:cubicBezTo>
                  <a:lnTo>
                    <a:pt x="60" y="0"/>
                  </a:lnTo>
                  <a:close/>
                </a:path>
              </a:pathLst>
            </a:custGeom>
            <a:solidFill>
              <a:srgbClr val="E5E5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2" name="Freeform 111"/>
            <p:cNvSpPr>
              <a:spLocks noEditPoints="1"/>
            </p:cNvSpPr>
            <p:nvPr userDrawn="1"/>
          </p:nvSpPr>
          <p:spPr bwMode="auto">
            <a:xfrm flipH="1">
              <a:off x="2487613" y="2117725"/>
              <a:ext cx="1319213" cy="692150"/>
            </a:xfrm>
            <a:custGeom>
              <a:avLst/>
              <a:gdLst>
                <a:gd name="T0" fmla="*/ 220 w 830"/>
                <a:gd name="T1" fmla="*/ 436 h 436"/>
                <a:gd name="T2" fmla="*/ 264 w 830"/>
                <a:gd name="T3" fmla="*/ 397 h 436"/>
                <a:gd name="T4" fmla="*/ 296 w 830"/>
                <a:gd name="T5" fmla="*/ 384 h 436"/>
                <a:gd name="T6" fmla="*/ 334 w 830"/>
                <a:gd name="T7" fmla="*/ 360 h 436"/>
                <a:gd name="T8" fmla="*/ 370 w 830"/>
                <a:gd name="T9" fmla="*/ 335 h 436"/>
                <a:gd name="T10" fmla="*/ 501 w 830"/>
                <a:gd name="T11" fmla="*/ 264 h 436"/>
                <a:gd name="T12" fmla="*/ 568 w 830"/>
                <a:gd name="T13" fmla="*/ 218 h 436"/>
                <a:gd name="T14" fmla="*/ 830 w 830"/>
                <a:gd name="T15" fmla="*/ 159 h 436"/>
                <a:gd name="T16" fmla="*/ 759 w 830"/>
                <a:gd name="T17" fmla="*/ 0 h 436"/>
                <a:gd name="T18" fmla="*/ 573 w 830"/>
                <a:gd name="T19" fmla="*/ 33 h 436"/>
                <a:gd name="T20" fmla="*/ 517 w 830"/>
                <a:gd name="T21" fmla="*/ 47 h 436"/>
                <a:gd name="T22" fmla="*/ 487 w 830"/>
                <a:gd name="T23" fmla="*/ 53 h 436"/>
                <a:gd name="T24" fmla="*/ 417 w 830"/>
                <a:gd name="T25" fmla="*/ 50 h 436"/>
                <a:gd name="T26" fmla="*/ 319 w 830"/>
                <a:gd name="T27" fmla="*/ 65 h 436"/>
                <a:gd name="T28" fmla="*/ 276 w 830"/>
                <a:gd name="T29" fmla="*/ 71 h 436"/>
                <a:gd name="T30" fmla="*/ 222 w 830"/>
                <a:gd name="T31" fmla="*/ 76 h 436"/>
                <a:gd name="T32" fmla="*/ 175 w 830"/>
                <a:gd name="T33" fmla="*/ 82 h 436"/>
                <a:gd name="T34" fmla="*/ 163 w 830"/>
                <a:gd name="T35" fmla="*/ 94 h 436"/>
                <a:gd name="T36" fmla="*/ 132 w 830"/>
                <a:gd name="T37" fmla="*/ 120 h 436"/>
                <a:gd name="T38" fmla="*/ 125 w 830"/>
                <a:gd name="T39" fmla="*/ 136 h 436"/>
                <a:gd name="T40" fmla="*/ 117 w 830"/>
                <a:gd name="T41" fmla="*/ 154 h 436"/>
                <a:gd name="T42" fmla="*/ 98 w 830"/>
                <a:gd name="T43" fmla="*/ 180 h 436"/>
                <a:gd name="T44" fmla="*/ 103 w 830"/>
                <a:gd name="T45" fmla="*/ 187 h 436"/>
                <a:gd name="T46" fmla="*/ 52 w 830"/>
                <a:gd name="T47" fmla="*/ 236 h 436"/>
                <a:gd name="T48" fmla="*/ 33 w 830"/>
                <a:gd name="T49" fmla="*/ 254 h 436"/>
                <a:gd name="T50" fmla="*/ 23 w 830"/>
                <a:gd name="T51" fmla="*/ 274 h 436"/>
                <a:gd name="T52" fmla="*/ 41 w 830"/>
                <a:gd name="T53" fmla="*/ 285 h 436"/>
                <a:gd name="T54" fmla="*/ 28 w 830"/>
                <a:gd name="T55" fmla="*/ 297 h 436"/>
                <a:gd name="T56" fmla="*/ 1 w 830"/>
                <a:gd name="T57" fmla="*/ 319 h 436"/>
                <a:gd name="T58" fmla="*/ 11 w 830"/>
                <a:gd name="T59" fmla="*/ 334 h 436"/>
                <a:gd name="T60" fmla="*/ 23 w 830"/>
                <a:gd name="T61" fmla="*/ 342 h 436"/>
                <a:gd name="T62" fmla="*/ 58 w 830"/>
                <a:gd name="T63" fmla="*/ 326 h 436"/>
                <a:gd name="T64" fmla="*/ 118 w 830"/>
                <a:gd name="T65" fmla="*/ 285 h 436"/>
                <a:gd name="T66" fmla="*/ 150 w 830"/>
                <a:gd name="T67" fmla="*/ 272 h 436"/>
                <a:gd name="T68" fmla="*/ 192 w 830"/>
                <a:gd name="T69" fmla="*/ 258 h 436"/>
                <a:gd name="T70" fmla="*/ 146 w 830"/>
                <a:gd name="T71" fmla="*/ 279 h 436"/>
                <a:gd name="T72" fmla="*/ 117 w 830"/>
                <a:gd name="T73" fmla="*/ 297 h 436"/>
                <a:gd name="T74" fmla="*/ 108 w 830"/>
                <a:gd name="T75" fmla="*/ 309 h 436"/>
                <a:gd name="T76" fmla="*/ 73 w 830"/>
                <a:gd name="T77" fmla="*/ 346 h 436"/>
                <a:gd name="T78" fmla="*/ 47 w 830"/>
                <a:gd name="T79" fmla="*/ 371 h 436"/>
                <a:gd name="T80" fmla="*/ 61 w 830"/>
                <a:gd name="T81" fmla="*/ 382 h 436"/>
                <a:gd name="T82" fmla="*/ 114 w 830"/>
                <a:gd name="T83" fmla="*/ 371 h 436"/>
                <a:gd name="T84" fmla="*/ 159 w 830"/>
                <a:gd name="T85" fmla="*/ 339 h 436"/>
                <a:gd name="T86" fmla="*/ 199 w 830"/>
                <a:gd name="T87" fmla="*/ 326 h 436"/>
                <a:gd name="T88" fmla="*/ 245 w 830"/>
                <a:gd name="T89" fmla="*/ 312 h 436"/>
                <a:gd name="T90" fmla="*/ 320 w 830"/>
                <a:gd name="T91" fmla="*/ 294 h 436"/>
                <a:gd name="T92" fmla="*/ 306 w 830"/>
                <a:gd name="T93" fmla="*/ 307 h 436"/>
                <a:gd name="T94" fmla="*/ 265 w 830"/>
                <a:gd name="T95" fmla="*/ 337 h 436"/>
                <a:gd name="T96" fmla="*/ 221 w 830"/>
                <a:gd name="T97" fmla="*/ 379 h 436"/>
                <a:gd name="T98" fmla="*/ 216 w 830"/>
                <a:gd name="T99" fmla="*/ 422 h 436"/>
                <a:gd name="T100" fmla="*/ 220 w 830"/>
                <a:gd name="T101" fmla="*/ 436 h 436"/>
                <a:gd name="T102" fmla="*/ 157 w 830"/>
                <a:gd name="T103" fmla="*/ 152 h 436"/>
                <a:gd name="T104" fmla="*/ 157 w 830"/>
                <a:gd name="T105" fmla="*/ 153 h 436"/>
                <a:gd name="T106" fmla="*/ 157 w 830"/>
                <a:gd name="T107" fmla="*/ 152 h 436"/>
                <a:gd name="T108" fmla="*/ 180 w 830"/>
                <a:gd name="T109" fmla="*/ 129 h 436"/>
                <a:gd name="T110" fmla="*/ 233 w 830"/>
                <a:gd name="T111" fmla="*/ 123 h 436"/>
                <a:gd name="T112" fmla="*/ 235 w 830"/>
                <a:gd name="T113" fmla="*/ 125 h 436"/>
                <a:gd name="T114" fmla="*/ 189 w 830"/>
                <a:gd name="T115" fmla="*/ 142 h 436"/>
                <a:gd name="T116" fmla="*/ 157 w 830"/>
                <a:gd name="T117" fmla="*/ 15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0" h="436">
                  <a:moveTo>
                    <a:pt x="220" y="436"/>
                  </a:moveTo>
                  <a:cubicBezTo>
                    <a:pt x="232" y="430"/>
                    <a:pt x="264" y="397"/>
                    <a:pt x="264" y="397"/>
                  </a:cubicBezTo>
                  <a:cubicBezTo>
                    <a:pt x="274" y="391"/>
                    <a:pt x="287" y="389"/>
                    <a:pt x="296" y="384"/>
                  </a:cubicBezTo>
                  <a:cubicBezTo>
                    <a:pt x="297" y="384"/>
                    <a:pt x="330" y="363"/>
                    <a:pt x="334" y="360"/>
                  </a:cubicBezTo>
                  <a:cubicBezTo>
                    <a:pt x="338" y="356"/>
                    <a:pt x="343" y="350"/>
                    <a:pt x="370" y="335"/>
                  </a:cubicBezTo>
                  <a:cubicBezTo>
                    <a:pt x="397" y="321"/>
                    <a:pt x="485" y="282"/>
                    <a:pt x="501" y="264"/>
                  </a:cubicBezTo>
                  <a:cubicBezTo>
                    <a:pt x="516" y="246"/>
                    <a:pt x="568" y="218"/>
                    <a:pt x="568" y="218"/>
                  </a:cubicBezTo>
                  <a:cubicBezTo>
                    <a:pt x="607" y="197"/>
                    <a:pt x="718" y="174"/>
                    <a:pt x="830" y="159"/>
                  </a:cubicBezTo>
                  <a:cubicBezTo>
                    <a:pt x="759" y="0"/>
                    <a:pt x="759" y="0"/>
                    <a:pt x="759" y="0"/>
                  </a:cubicBezTo>
                  <a:cubicBezTo>
                    <a:pt x="663" y="14"/>
                    <a:pt x="580" y="30"/>
                    <a:pt x="573" y="33"/>
                  </a:cubicBezTo>
                  <a:cubicBezTo>
                    <a:pt x="554" y="41"/>
                    <a:pt x="534" y="45"/>
                    <a:pt x="517" y="47"/>
                  </a:cubicBezTo>
                  <a:cubicBezTo>
                    <a:pt x="500" y="49"/>
                    <a:pt x="501" y="51"/>
                    <a:pt x="487" y="53"/>
                  </a:cubicBezTo>
                  <a:cubicBezTo>
                    <a:pt x="473" y="55"/>
                    <a:pt x="449" y="48"/>
                    <a:pt x="417" y="50"/>
                  </a:cubicBezTo>
                  <a:cubicBezTo>
                    <a:pt x="385" y="51"/>
                    <a:pt x="333" y="63"/>
                    <a:pt x="319" y="65"/>
                  </a:cubicBezTo>
                  <a:cubicBezTo>
                    <a:pt x="305" y="67"/>
                    <a:pt x="289" y="67"/>
                    <a:pt x="276" y="71"/>
                  </a:cubicBezTo>
                  <a:cubicBezTo>
                    <a:pt x="263" y="76"/>
                    <a:pt x="235" y="76"/>
                    <a:pt x="222" y="76"/>
                  </a:cubicBezTo>
                  <a:cubicBezTo>
                    <a:pt x="209" y="76"/>
                    <a:pt x="180" y="81"/>
                    <a:pt x="175" y="82"/>
                  </a:cubicBezTo>
                  <a:cubicBezTo>
                    <a:pt x="170" y="84"/>
                    <a:pt x="172" y="85"/>
                    <a:pt x="163" y="94"/>
                  </a:cubicBezTo>
                  <a:cubicBezTo>
                    <a:pt x="154" y="102"/>
                    <a:pt x="135" y="117"/>
                    <a:pt x="132" y="120"/>
                  </a:cubicBezTo>
                  <a:cubicBezTo>
                    <a:pt x="129" y="123"/>
                    <a:pt x="128" y="128"/>
                    <a:pt x="125" y="136"/>
                  </a:cubicBezTo>
                  <a:cubicBezTo>
                    <a:pt x="122" y="143"/>
                    <a:pt x="117" y="154"/>
                    <a:pt x="117" y="154"/>
                  </a:cubicBezTo>
                  <a:cubicBezTo>
                    <a:pt x="104" y="169"/>
                    <a:pt x="98" y="178"/>
                    <a:pt x="98" y="180"/>
                  </a:cubicBezTo>
                  <a:cubicBezTo>
                    <a:pt x="98" y="182"/>
                    <a:pt x="101" y="186"/>
                    <a:pt x="103" y="187"/>
                  </a:cubicBezTo>
                  <a:cubicBezTo>
                    <a:pt x="85" y="200"/>
                    <a:pt x="52" y="236"/>
                    <a:pt x="52" y="236"/>
                  </a:cubicBezTo>
                  <a:cubicBezTo>
                    <a:pt x="52" y="236"/>
                    <a:pt x="38" y="250"/>
                    <a:pt x="33" y="254"/>
                  </a:cubicBezTo>
                  <a:cubicBezTo>
                    <a:pt x="28" y="259"/>
                    <a:pt x="20" y="264"/>
                    <a:pt x="23" y="274"/>
                  </a:cubicBezTo>
                  <a:cubicBezTo>
                    <a:pt x="25" y="283"/>
                    <a:pt x="41" y="285"/>
                    <a:pt x="41" y="285"/>
                  </a:cubicBezTo>
                  <a:cubicBezTo>
                    <a:pt x="41" y="285"/>
                    <a:pt x="29" y="295"/>
                    <a:pt x="28" y="297"/>
                  </a:cubicBezTo>
                  <a:cubicBezTo>
                    <a:pt x="26" y="299"/>
                    <a:pt x="1" y="308"/>
                    <a:pt x="1" y="319"/>
                  </a:cubicBezTo>
                  <a:cubicBezTo>
                    <a:pt x="0" y="330"/>
                    <a:pt x="11" y="334"/>
                    <a:pt x="11" y="334"/>
                  </a:cubicBezTo>
                  <a:cubicBezTo>
                    <a:pt x="11" y="334"/>
                    <a:pt x="13" y="340"/>
                    <a:pt x="23" y="342"/>
                  </a:cubicBezTo>
                  <a:cubicBezTo>
                    <a:pt x="33" y="343"/>
                    <a:pt x="37" y="335"/>
                    <a:pt x="58" y="326"/>
                  </a:cubicBezTo>
                  <a:cubicBezTo>
                    <a:pt x="80" y="317"/>
                    <a:pt x="108" y="292"/>
                    <a:pt x="118" y="285"/>
                  </a:cubicBezTo>
                  <a:cubicBezTo>
                    <a:pt x="127" y="278"/>
                    <a:pt x="143" y="274"/>
                    <a:pt x="150" y="272"/>
                  </a:cubicBezTo>
                  <a:cubicBezTo>
                    <a:pt x="153" y="271"/>
                    <a:pt x="173" y="264"/>
                    <a:pt x="192" y="258"/>
                  </a:cubicBezTo>
                  <a:cubicBezTo>
                    <a:pt x="174" y="265"/>
                    <a:pt x="160" y="273"/>
                    <a:pt x="146" y="279"/>
                  </a:cubicBezTo>
                  <a:cubicBezTo>
                    <a:pt x="124" y="287"/>
                    <a:pt x="122" y="291"/>
                    <a:pt x="117" y="297"/>
                  </a:cubicBezTo>
                  <a:cubicBezTo>
                    <a:pt x="113" y="303"/>
                    <a:pt x="108" y="309"/>
                    <a:pt x="108" y="309"/>
                  </a:cubicBezTo>
                  <a:cubicBezTo>
                    <a:pt x="102" y="317"/>
                    <a:pt x="87" y="332"/>
                    <a:pt x="73" y="346"/>
                  </a:cubicBezTo>
                  <a:cubicBezTo>
                    <a:pt x="44" y="359"/>
                    <a:pt x="47" y="371"/>
                    <a:pt x="47" y="371"/>
                  </a:cubicBezTo>
                  <a:cubicBezTo>
                    <a:pt x="45" y="381"/>
                    <a:pt x="58" y="382"/>
                    <a:pt x="61" y="382"/>
                  </a:cubicBezTo>
                  <a:cubicBezTo>
                    <a:pt x="75" y="392"/>
                    <a:pt x="95" y="380"/>
                    <a:pt x="114" y="371"/>
                  </a:cubicBezTo>
                  <a:cubicBezTo>
                    <a:pt x="133" y="361"/>
                    <a:pt x="143" y="345"/>
                    <a:pt x="159" y="339"/>
                  </a:cubicBezTo>
                  <a:cubicBezTo>
                    <a:pt x="175" y="334"/>
                    <a:pt x="199" y="326"/>
                    <a:pt x="199" y="326"/>
                  </a:cubicBezTo>
                  <a:cubicBezTo>
                    <a:pt x="215" y="321"/>
                    <a:pt x="227" y="315"/>
                    <a:pt x="245" y="312"/>
                  </a:cubicBezTo>
                  <a:cubicBezTo>
                    <a:pt x="290" y="303"/>
                    <a:pt x="320" y="294"/>
                    <a:pt x="320" y="294"/>
                  </a:cubicBezTo>
                  <a:cubicBezTo>
                    <a:pt x="320" y="294"/>
                    <a:pt x="315" y="302"/>
                    <a:pt x="306" y="307"/>
                  </a:cubicBezTo>
                  <a:cubicBezTo>
                    <a:pt x="296" y="313"/>
                    <a:pt x="271" y="334"/>
                    <a:pt x="265" y="337"/>
                  </a:cubicBezTo>
                  <a:cubicBezTo>
                    <a:pt x="259" y="339"/>
                    <a:pt x="244" y="349"/>
                    <a:pt x="221" y="379"/>
                  </a:cubicBezTo>
                  <a:cubicBezTo>
                    <a:pt x="199" y="409"/>
                    <a:pt x="216" y="422"/>
                    <a:pt x="216" y="422"/>
                  </a:cubicBezTo>
                  <a:cubicBezTo>
                    <a:pt x="215" y="428"/>
                    <a:pt x="214" y="430"/>
                    <a:pt x="220" y="436"/>
                  </a:cubicBezTo>
                  <a:close/>
                  <a:moveTo>
                    <a:pt x="157" y="152"/>
                  </a:moveTo>
                  <a:cubicBezTo>
                    <a:pt x="157" y="153"/>
                    <a:pt x="157" y="153"/>
                    <a:pt x="157" y="153"/>
                  </a:cubicBezTo>
                  <a:cubicBezTo>
                    <a:pt x="157" y="153"/>
                    <a:pt x="157" y="153"/>
                    <a:pt x="157" y="152"/>
                  </a:cubicBezTo>
                  <a:cubicBezTo>
                    <a:pt x="160" y="150"/>
                    <a:pt x="173" y="140"/>
                    <a:pt x="180" y="129"/>
                  </a:cubicBezTo>
                  <a:cubicBezTo>
                    <a:pt x="190" y="127"/>
                    <a:pt x="211" y="128"/>
                    <a:pt x="233" y="123"/>
                  </a:cubicBezTo>
                  <a:cubicBezTo>
                    <a:pt x="235" y="125"/>
                    <a:pt x="235" y="125"/>
                    <a:pt x="235" y="125"/>
                  </a:cubicBezTo>
                  <a:cubicBezTo>
                    <a:pt x="235" y="125"/>
                    <a:pt x="216" y="136"/>
                    <a:pt x="189" y="142"/>
                  </a:cubicBezTo>
                  <a:cubicBezTo>
                    <a:pt x="166" y="147"/>
                    <a:pt x="159" y="151"/>
                    <a:pt x="157" y="152"/>
                  </a:cubicBezTo>
                  <a:close/>
                </a:path>
              </a:pathLst>
            </a:custGeom>
            <a:solidFill>
              <a:srgbClr val="D6A8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112"/>
            <p:cNvSpPr/>
            <p:nvPr userDrawn="1"/>
          </p:nvSpPr>
          <p:spPr bwMode="auto">
            <a:xfrm flipH="1">
              <a:off x="3557588" y="235902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113"/>
            <p:cNvSpPr/>
            <p:nvPr userDrawn="1"/>
          </p:nvSpPr>
          <p:spPr bwMode="auto">
            <a:xfrm flipH="1">
              <a:off x="3443288" y="2382838"/>
              <a:ext cx="298450" cy="187325"/>
            </a:xfrm>
            <a:custGeom>
              <a:avLst/>
              <a:gdLst>
                <a:gd name="T0" fmla="*/ 188 w 188"/>
                <a:gd name="T1" fmla="*/ 0 h 118"/>
                <a:gd name="T2" fmla="*/ 90 w 188"/>
                <a:gd name="T3" fmla="*/ 47 h 118"/>
                <a:gd name="T4" fmla="*/ 69 w 188"/>
                <a:gd name="T5" fmla="*/ 58 h 118"/>
                <a:gd name="T6" fmla="*/ 0 w 188"/>
                <a:gd name="T7" fmla="*/ 118 h 118"/>
                <a:gd name="T8" fmla="*/ 74 w 188"/>
                <a:gd name="T9" fmla="*/ 51 h 118"/>
                <a:gd name="T10" fmla="*/ 188 w 188"/>
                <a:gd name="T11" fmla="*/ 0 h 118"/>
              </a:gdLst>
              <a:ahLst/>
              <a:cxnLst>
                <a:cxn ang="0">
                  <a:pos x="T0" y="T1"/>
                </a:cxn>
                <a:cxn ang="0">
                  <a:pos x="T2" y="T3"/>
                </a:cxn>
                <a:cxn ang="0">
                  <a:pos x="T4" y="T5"/>
                </a:cxn>
                <a:cxn ang="0">
                  <a:pos x="T6" y="T7"/>
                </a:cxn>
                <a:cxn ang="0">
                  <a:pos x="T8" y="T9"/>
                </a:cxn>
                <a:cxn ang="0">
                  <a:pos x="T10" y="T11"/>
                </a:cxn>
              </a:cxnLst>
              <a:rect l="0" t="0" r="r" b="b"/>
              <a:pathLst>
                <a:path w="188" h="118">
                  <a:moveTo>
                    <a:pt x="188" y="0"/>
                  </a:moveTo>
                  <a:cubicBezTo>
                    <a:pt x="188" y="0"/>
                    <a:pt x="163" y="27"/>
                    <a:pt x="90" y="47"/>
                  </a:cubicBezTo>
                  <a:cubicBezTo>
                    <a:pt x="78" y="51"/>
                    <a:pt x="69" y="58"/>
                    <a:pt x="69" y="58"/>
                  </a:cubicBezTo>
                  <a:cubicBezTo>
                    <a:pt x="0" y="118"/>
                    <a:pt x="0" y="118"/>
                    <a:pt x="0" y="118"/>
                  </a:cubicBezTo>
                  <a:cubicBezTo>
                    <a:pt x="0" y="118"/>
                    <a:pt x="62" y="59"/>
                    <a:pt x="74" y="51"/>
                  </a:cubicBezTo>
                  <a:cubicBezTo>
                    <a:pt x="85" y="42"/>
                    <a:pt x="168" y="19"/>
                    <a:pt x="188" y="0"/>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114"/>
            <p:cNvSpPr/>
            <p:nvPr userDrawn="1"/>
          </p:nvSpPr>
          <p:spPr bwMode="auto">
            <a:xfrm flipH="1">
              <a:off x="3440113" y="2486025"/>
              <a:ext cx="187325" cy="80963"/>
            </a:xfrm>
            <a:custGeom>
              <a:avLst/>
              <a:gdLst>
                <a:gd name="T0" fmla="*/ 118 w 118"/>
                <a:gd name="T1" fmla="*/ 0 h 51"/>
                <a:gd name="T2" fmla="*/ 109 w 118"/>
                <a:gd name="T3" fmla="*/ 15 h 51"/>
                <a:gd name="T4" fmla="*/ 9 w 118"/>
                <a:gd name="T5" fmla="*/ 49 h 51"/>
                <a:gd name="T6" fmla="*/ 118 w 118"/>
                <a:gd name="T7" fmla="*/ 0 h 51"/>
              </a:gdLst>
              <a:ahLst/>
              <a:cxnLst>
                <a:cxn ang="0">
                  <a:pos x="T0" y="T1"/>
                </a:cxn>
                <a:cxn ang="0">
                  <a:pos x="T2" y="T3"/>
                </a:cxn>
                <a:cxn ang="0">
                  <a:pos x="T4" y="T5"/>
                </a:cxn>
                <a:cxn ang="0">
                  <a:pos x="T6" y="T7"/>
                </a:cxn>
              </a:cxnLst>
              <a:rect l="0" t="0" r="r" b="b"/>
              <a:pathLst>
                <a:path w="118" h="51">
                  <a:moveTo>
                    <a:pt x="118" y="0"/>
                  </a:moveTo>
                  <a:cubicBezTo>
                    <a:pt x="109" y="15"/>
                    <a:pt x="109" y="15"/>
                    <a:pt x="109" y="15"/>
                  </a:cubicBezTo>
                  <a:cubicBezTo>
                    <a:pt x="109" y="15"/>
                    <a:pt x="18" y="48"/>
                    <a:pt x="9" y="49"/>
                  </a:cubicBezTo>
                  <a:cubicBezTo>
                    <a:pt x="0" y="51"/>
                    <a:pt x="101" y="13"/>
                    <a:pt x="118" y="0"/>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Freeform 115"/>
            <p:cNvSpPr/>
            <p:nvPr userDrawn="1"/>
          </p:nvSpPr>
          <p:spPr bwMode="auto">
            <a:xfrm flipH="1">
              <a:off x="3556000" y="2357438"/>
              <a:ext cx="87313" cy="57150"/>
            </a:xfrm>
            <a:custGeom>
              <a:avLst/>
              <a:gdLst>
                <a:gd name="T0" fmla="*/ 0 w 55"/>
                <a:gd name="T1" fmla="*/ 36 h 36"/>
                <a:gd name="T2" fmla="*/ 23 w 55"/>
                <a:gd name="T3" fmla="*/ 15 h 36"/>
                <a:gd name="T4" fmla="*/ 55 w 55"/>
                <a:gd name="T5" fmla="*/ 0 h 36"/>
                <a:gd name="T6" fmla="*/ 25 w 55"/>
                <a:gd name="T7" fmla="*/ 11 h 36"/>
                <a:gd name="T8" fmla="*/ 0 w 55"/>
                <a:gd name="T9" fmla="*/ 36 h 36"/>
              </a:gdLst>
              <a:ahLst/>
              <a:cxnLst>
                <a:cxn ang="0">
                  <a:pos x="T0" y="T1"/>
                </a:cxn>
                <a:cxn ang="0">
                  <a:pos x="T2" y="T3"/>
                </a:cxn>
                <a:cxn ang="0">
                  <a:pos x="T4" y="T5"/>
                </a:cxn>
                <a:cxn ang="0">
                  <a:pos x="T6" y="T7"/>
                </a:cxn>
                <a:cxn ang="0">
                  <a:pos x="T8" y="T9"/>
                </a:cxn>
              </a:cxnLst>
              <a:rect l="0" t="0" r="r" b="b"/>
              <a:pathLst>
                <a:path w="55" h="36">
                  <a:moveTo>
                    <a:pt x="0" y="36"/>
                  </a:moveTo>
                  <a:cubicBezTo>
                    <a:pt x="0" y="36"/>
                    <a:pt x="12" y="21"/>
                    <a:pt x="23" y="15"/>
                  </a:cubicBezTo>
                  <a:cubicBezTo>
                    <a:pt x="34" y="10"/>
                    <a:pt x="46" y="6"/>
                    <a:pt x="55" y="0"/>
                  </a:cubicBezTo>
                  <a:cubicBezTo>
                    <a:pt x="42" y="5"/>
                    <a:pt x="31" y="8"/>
                    <a:pt x="25" y="11"/>
                  </a:cubicBezTo>
                  <a:cubicBezTo>
                    <a:pt x="18" y="14"/>
                    <a:pt x="3" y="34"/>
                    <a:pt x="0" y="36"/>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116"/>
            <p:cNvSpPr/>
            <p:nvPr userDrawn="1"/>
          </p:nvSpPr>
          <p:spPr bwMode="auto">
            <a:xfrm flipH="1">
              <a:off x="3387725" y="4279900"/>
              <a:ext cx="169863" cy="85725"/>
            </a:xfrm>
            <a:custGeom>
              <a:avLst/>
              <a:gdLst>
                <a:gd name="T0" fmla="*/ 0 w 107"/>
                <a:gd name="T1" fmla="*/ 8 h 54"/>
                <a:gd name="T2" fmla="*/ 36 w 107"/>
                <a:gd name="T3" fmla="*/ 3 h 54"/>
                <a:gd name="T4" fmla="*/ 77 w 107"/>
                <a:gd name="T5" fmla="*/ 13 h 54"/>
                <a:gd name="T6" fmla="*/ 107 w 107"/>
                <a:gd name="T7" fmla="*/ 51 h 54"/>
                <a:gd name="T8" fmla="*/ 103 w 107"/>
                <a:gd name="T9" fmla="*/ 54 h 54"/>
                <a:gd name="T10" fmla="*/ 0 w 107"/>
                <a:gd name="T11" fmla="*/ 15 h 54"/>
                <a:gd name="T12" fmla="*/ 0 w 107"/>
                <a:gd name="T13" fmla="*/ 8 h 54"/>
              </a:gdLst>
              <a:ahLst/>
              <a:cxnLst>
                <a:cxn ang="0">
                  <a:pos x="T0" y="T1"/>
                </a:cxn>
                <a:cxn ang="0">
                  <a:pos x="T2" y="T3"/>
                </a:cxn>
                <a:cxn ang="0">
                  <a:pos x="T4" y="T5"/>
                </a:cxn>
                <a:cxn ang="0">
                  <a:pos x="T6" y="T7"/>
                </a:cxn>
                <a:cxn ang="0">
                  <a:pos x="T8" y="T9"/>
                </a:cxn>
                <a:cxn ang="0">
                  <a:pos x="T10" y="T11"/>
                </a:cxn>
                <a:cxn ang="0">
                  <a:pos x="T12" y="T13"/>
                </a:cxn>
              </a:cxnLst>
              <a:rect l="0" t="0" r="r" b="b"/>
              <a:pathLst>
                <a:path w="107" h="54">
                  <a:moveTo>
                    <a:pt x="0" y="8"/>
                  </a:moveTo>
                  <a:cubicBezTo>
                    <a:pt x="0" y="8"/>
                    <a:pt x="22" y="0"/>
                    <a:pt x="36" y="3"/>
                  </a:cubicBezTo>
                  <a:cubicBezTo>
                    <a:pt x="51" y="5"/>
                    <a:pt x="63" y="10"/>
                    <a:pt x="77" y="13"/>
                  </a:cubicBezTo>
                  <a:cubicBezTo>
                    <a:pt x="92" y="16"/>
                    <a:pt x="107" y="51"/>
                    <a:pt x="107" y="51"/>
                  </a:cubicBezTo>
                  <a:cubicBezTo>
                    <a:pt x="103" y="54"/>
                    <a:pt x="103" y="54"/>
                    <a:pt x="103" y="54"/>
                  </a:cubicBezTo>
                  <a:cubicBezTo>
                    <a:pt x="0" y="15"/>
                    <a:pt x="0" y="15"/>
                    <a:pt x="0" y="15"/>
                  </a:cubicBezTo>
                  <a:lnTo>
                    <a:pt x="0" y="8"/>
                  </a:lnTo>
                  <a:close/>
                </a:path>
              </a:pathLst>
            </a:custGeom>
            <a:solidFill>
              <a:srgbClr val="CB8F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117"/>
            <p:cNvSpPr/>
            <p:nvPr userDrawn="1"/>
          </p:nvSpPr>
          <p:spPr bwMode="auto">
            <a:xfrm flipH="1">
              <a:off x="2262188" y="4119563"/>
              <a:ext cx="1436688" cy="869950"/>
            </a:xfrm>
            <a:custGeom>
              <a:avLst/>
              <a:gdLst>
                <a:gd name="T0" fmla="*/ 904 w 904"/>
                <a:gd name="T1" fmla="*/ 378 h 548"/>
                <a:gd name="T2" fmla="*/ 511 w 904"/>
                <a:gd name="T3" fmla="*/ 286 h 548"/>
                <a:gd name="T4" fmla="*/ 439 w 904"/>
                <a:gd name="T5" fmla="*/ 256 h 548"/>
                <a:gd name="T6" fmla="*/ 381 w 904"/>
                <a:gd name="T7" fmla="*/ 223 h 548"/>
                <a:gd name="T8" fmla="*/ 342 w 904"/>
                <a:gd name="T9" fmla="*/ 183 h 548"/>
                <a:gd name="T10" fmla="*/ 257 w 904"/>
                <a:gd name="T11" fmla="*/ 110 h 548"/>
                <a:gd name="T12" fmla="*/ 226 w 904"/>
                <a:gd name="T13" fmla="*/ 91 h 548"/>
                <a:gd name="T14" fmla="*/ 185 w 904"/>
                <a:gd name="T15" fmla="*/ 60 h 548"/>
                <a:gd name="T16" fmla="*/ 160 w 904"/>
                <a:gd name="T17" fmla="*/ 43 h 548"/>
                <a:gd name="T18" fmla="*/ 134 w 904"/>
                <a:gd name="T19" fmla="*/ 32 h 548"/>
                <a:gd name="T20" fmla="*/ 92 w 904"/>
                <a:gd name="T21" fmla="*/ 0 h 548"/>
                <a:gd name="T22" fmla="*/ 87 w 904"/>
                <a:gd name="T23" fmla="*/ 13 h 548"/>
                <a:gd name="T24" fmla="*/ 84 w 904"/>
                <a:gd name="T25" fmla="*/ 20 h 548"/>
                <a:gd name="T26" fmla="*/ 92 w 904"/>
                <a:gd name="T27" fmla="*/ 51 h 548"/>
                <a:gd name="T28" fmla="*/ 138 w 904"/>
                <a:gd name="T29" fmla="*/ 88 h 548"/>
                <a:gd name="T30" fmla="*/ 174 w 904"/>
                <a:gd name="T31" fmla="*/ 120 h 548"/>
                <a:gd name="T32" fmla="*/ 191 w 904"/>
                <a:gd name="T33" fmla="*/ 151 h 548"/>
                <a:gd name="T34" fmla="*/ 169 w 904"/>
                <a:gd name="T35" fmla="*/ 141 h 548"/>
                <a:gd name="T36" fmla="*/ 117 w 904"/>
                <a:gd name="T37" fmla="*/ 124 h 548"/>
                <a:gd name="T38" fmla="*/ 97 w 904"/>
                <a:gd name="T39" fmla="*/ 116 h 548"/>
                <a:gd name="T40" fmla="*/ 77 w 904"/>
                <a:gd name="T41" fmla="*/ 102 h 548"/>
                <a:gd name="T42" fmla="*/ 101 w 904"/>
                <a:gd name="T43" fmla="*/ 90 h 548"/>
                <a:gd name="T44" fmla="*/ 111 w 904"/>
                <a:gd name="T45" fmla="*/ 72 h 548"/>
                <a:gd name="T46" fmla="*/ 93 w 904"/>
                <a:gd name="T47" fmla="*/ 51 h 548"/>
                <a:gd name="T48" fmla="*/ 53 w 904"/>
                <a:gd name="T49" fmla="*/ 59 h 548"/>
                <a:gd name="T50" fmla="*/ 33 w 904"/>
                <a:gd name="T51" fmla="*/ 74 h 548"/>
                <a:gd name="T52" fmla="*/ 5 w 904"/>
                <a:gd name="T53" fmla="*/ 100 h 548"/>
                <a:gd name="T54" fmla="*/ 1 w 904"/>
                <a:gd name="T55" fmla="*/ 124 h 548"/>
                <a:gd name="T56" fmla="*/ 23 w 904"/>
                <a:gd name="T57" fmla="*/ 144 h 548"/>
                <a:gd name="T58" fmla="*/ 22 w 904"/>
                <a:gd name="T59" fmla="*/ 152 h 548"/>
                <a:gd name="T60" fmla="*/ 40 w 904"/>
                <a:gd name="T61" fmla="*/ 184 h 548"/>
                <a:gd name="T62" fmla="*/ 60 w 904"/>
                <a:gd name="T63" fmla="*/ 210 h 548"/>
                <a:gd name="T64" fmla="*/ 69 w 904"/>
                <a:gd name="T65" fmla="*/ 234 h 548"/>
                <a:gd name="T66" fmla="*/ 93 w 904"/>
                <a:gd name="T67" fmla="*/ 273 h 548"/>
                <a:gd name="T68" fmla="*/ 104 w 904"/>
                <a:gd name="T69" fmla="*/ 298 h 548"/>
                <a:gd name="T70" fmla="*/ 109 w 904"/>
                <a:gd name="T71" fmla="*/ 318 h 548"/>
                <a:gd name="T72" fmla="*/ 119 w 904"/>
                <a:gd name="T73" fmla="*/ 338 h 548"/>
                <a:gd name="T74" fmla="*/ 140 w 904"/>
                <a:gd name="T75" fmla="*/ 349 h 548"/>
                <a:gd name="T76" fmla="*/ 190 w 904"/>
                <a:gd name="T77" fmla="*/ 355 h 548"/>
                <a:gd name="T78" fmla="*/ 252 w 904"/>
                <a:gd name="T79" fmla="*/ 370 h 548"/>
                <a:gd name="T80" fmla="*/ 301 w 904"/>
                <a:gd name="T81" fmla="*/ 375 h 548"/>
                <a:gd name="T82" fmla="*/ 334 w 904"/>
                <a:gd name="T83" fmla="*/ 385 h 548"/>
                <a:gd name="T84" fmla="*/ 359 w 904"/>
                <a:gd name="T85" fmla="*/ 394 h 548"/>
                <a:gd name="T86" fmla="*/ 386 w 904"/>
                <a:gd name="T87" fmla="*/ 409 h 548"/>
                <a:gd name="T88" fmla="*/ 697 w 904"/>
                <a:gd name="T89" fmla="*/ 548 h 548"/>
                <a:gd name="T90" fmla="*/ 904 w 904"/>
                <a:gd name="T91" fmla="*/ 37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4" h="548">
                  <a:moveTo>
                    <a:pt x="904" y="378"/>
                  </a:moveTo>
                  <a:cubicBezTo>
                    <a:pt x="853" y="364"/>
                    <a:pt x="549" y="298"/>
                    <a:pt x="511" y="286"/>
                  </a:cubicBezTo>
                  <a:cubicBezTo>
                    <a:pt x="454" y="268"/>
                    <a:pt x="465" y="268"/>
                    <a:pt x="439" y="256"/>
                  </a:cubicBezTo>
                  <a:cubicBezTo>
                    <a:pt x="413" y="244"/>
                    <a:pt x="395" y="233"/>
                    <a:pt x="381" y="223"/>
                  </a:cubicBezTo>
                  <a:cubicBezTo>
                    <a:pt x="368" y="212"/>
                    <a:pt x="342" y="183"/>
                    <a:pt x="342" y="183"/>
                  </a:cubicBezTo>
                  <a:cubicBezTo>
                    <a:pt x="342" y="183"/>
                    <a:pt x="274" y="121"/>
                    <a:pt x="257" y="110"/>
                  </a:cubicBezTo>
                  <a:cubicBezTo>
                    <a:pt x="240" y="98"/>
                    <a:pt x="242" y="99"/>
                    <a:pt x="226" y="91"/>
                  </a:cubicBezTo>
                  <a:cubicBezTo>
                    <a:pt x="209" y="83"/>
                    <a:pt x="205" y="75"/>
                    <a:pt x="185" y="60"/>
                  </a:cubicBezTo>
                  <a:cubicBezTo>
                    <a:pt x="164" y="45"/>
                    <a:pt x="168" y="48"/>
                    <a:pt x="160" y="43"/>
                  </a:cubicBezTo>
                  <a:cubicBezTo>
                    <a:pt x="151" y="39"/>
                    <a:pt x="140" y="37"/>
                    <a:pt x="134" y="32"/>
                  </a:cubicBezTo>
                  <a:cubicBezTo>
                    <a:pt x="128" y="27"/>
                    <a:pt x="92" y="0"/>
                    <a:pt x="92" y="0"/>
                  </a:cubicBezTo>
                  <a:cubicBezTo>
                    <a:pt x="92" y="0"/>
                    <a:pt x="87" y="0"/>
                    <a:pt x="87" y="13"/>
                  </a:cubicBezTo>
                  <a:cubicBezTo>
                    <a:pt x="85" y="14"/>
                    <a:pt x="84" y="18"/>
                    <a:pt x="84" y="20"/>
                  </a:cubicBezTo>
                  <a:cubicBezTo>
                    <a:pt x="84" y="20"/>
                    <a:pt x="81" y="28"/>
                    <a:pt x="92" y="51"/>
                  </a:cubicBezTo>
                  <a:cubicBezTo>
                    <a:pt x="104" y="73"/>
                    <a:pt x="137" y="88"/>
                    <a:pt x="138" y="88"/>
                  </a:cubicBezTo>
                  <a:cubicBezTo>
                    <a:pt x="138" y="88"/>
                    <a:pt x="161" y="111"/>
                    <a:pt x="174" y="120"/>
                  </a:cubicBezTo>
                  <a:cubicBezTo>
                    <a:pt x="187" y="128"/>
                    <a:pt x="191" y="143"/>
                    <a:pt x="191" y="151"/>
                  </a:cubicBezTo>
                  <a:cubicBezTo>
                    <a:pt x="184" y="145"/>
                    <a:pt x="180" y="145"/>
                    <a:pt x="169" y="141"/>
                  </a:cubicBezTo>
                  <a:cubicBezTo>
                    <a:pt x="169" y="141"/>
                    <a:pt x="166" y="136"/>
                    <a:pt x="117" y="124"/>
                  </a:cubicBezTo>
                  <a:cubicBezTo>
                    <a:pt x="107" y="121"/>
                    <a:pt x="97" y="116"/>
                    <a:pt x="97" y="116"/>
                  </a:cubicBezTo>
                  <a:cubicBezTo>
                    <a:pt x="97" y="116"/>
                    <a:pt x="86" y="107"/>
                    <a:pt x="77" y="102"/>
                  </a:cubicBezTo>
                  <a:cubicBezTo>
                    <a:pt x="86" y="96"/>
                    <a:pt x="95" y="96"/>
                    <a:pt x="101" y="90"/>
                  </a:cubicBezTo>
                  <a:cubicBezTo>
                    <a:pt x="107" y="84"/>
                    <a:pt x="111" y="72"/>
                    <a:pt x="111" y="72"/>
                  </a:cubicBezTo>
                  <a:cubicBezTo>
                    <a:pt x="111" y="72"/>
                    <a:pt x="98" y="62"/>
                    <a:pt x="93" y="51"/>
                  </a:cubicBezTo>
                  <a:cubicBezTo>
                    <a:pt x="75" y="52"/>
                    <a:pt x="66" y="60"/>
                    <a:pt x="53" y="59"/>
                  </a:cubicBezTo>
                  <a:cubicBezTo>
                    <a:pt x="53" y="59"/>
                    <a:pt x="41" y="63"/>
                    <a:pt x="33" y="74"/>
                  </a:cubicBezTo>
                  <a:cubicBezTo>
                    <a:pt x="25" y="85"/>
                    <a:pt x="8" y="92"/>
                    <a:pt x="5" y="100"/>
                  </a:cubicBezTo>
                  <a:cubicBezTo>
                    <a:pt x="3" y="109"/>
                    <a:pt x="0" y="114"/>
                    <a:pt x="1" y="124"/>
                  </a:cubicBezTo>
                  <a:cubicBezTo>
                    <a:pt x="2" y="133"/>
                    <a:pt x="23" y="144"/>
                    <a:pt x="23" y="144"/>
                  </a:cubicBezTo>
                  <a:cubicBezTo>
                    <a:pt x="23" y="144"/>
                    <a:pt x="21" y="148"/>
                    <a:pt x="22" y="152"/>
                  </a:cubicBezTo>
                  <a:cubicBezTo>
                    <a:pt x="22" y="156"/>
                    <a:pt x="27" y="165"/>
                    <a:pt x="40" y="184"/>
                  </a:cubicBezTo>
                  <a:cubicBezTo>
                    <a:pt x="53" y="204"/>
                    <a:pt x="57" y="207"/>
                    <a:pt x="60" y="210"/>
                  </a:cubicBezTo>
                  <a:cubicBezTo>
                    <a:pt x="60" y="210"/>
                    <a:pt x="61" y="220"/>
                    <a:pt x="69" y="234"/>
                  </a:cubicBezTo>
                  <a:cubicBezTo>
                    <a:pt x="77" y="248"/>
                    <a:pt x="90" y="265"/>
                    <a:pt x="93" y="273"/>
                  </a:cubicBezTo>
                  <a:cubicBezTo>
                    <a:pt x="96" y="281"/>
                    <a:pt x="100" y="293"/>
                    <a:pt x="104" y="298"/>
                  </a:cubicBezTo>
                  <a:cubicBezTo>
                    <a:pt x="106" y="303"/>
                    <a:pt x="106" y="309"/>
                    <a:pt x="109" y="318"/>
                  </a:cubicBezTo>
                  <a:cubicBezTo>
                    <a:pt x="109" y="318"/>
                    <a:pt x="111" y="328"/>
                    <a:pt x="119" y="338"/>
                  </a:cubicBezTo>
                  <a:cubicBezTo>
                    <a:pt x="128" y="348"/>
                    <a:pt x="140" y="349"/>
                    <a:pt x="140" y="349"/>
                  </a:cubicBezTo>
                  <a:cubicBezTo>
                    <a:pt x="140" y="349"/>
                    <a:pt x="178" y="352"/>
                    <a:pt x="190" y="355"/>
                  </a:cubicBezTo>
                  <a:cubicBezTo>
                    <a:pt x="202" y="358"/>
                    <a:pt x="235" y="368"/>
                    <a:pt x="252" y="370"/>
                  </a:cubicBezTo>
                  <a:cubicBezTo>
                    <a:pt x="268" y="373"/>
                    <a:pt x="282" y="370"/>
                    <a:pt x="301" y="375"/>
                  </a:cubicBezTo>
                  <a:cubicBezTo>
                    <a:pt x="320" y="379"/>
                    <a:pt x="329" y="384"/>
                    <a:pt x="334" y="385"/>
                  </a:cubicBezTo>
                  <a:cubicBezTo>
                    <a:pt x="338" y="387"/>
                    <a:pt x="353" y="391"/>
                    <a:pt x="359" y="394"/>
                  </a:cubicBezTo>
                  <a:cubicBezTo>
                    <a:pt x="365" y="398"/>
                    <a:pt x="378" y="406"/>
                    <a:pt x="386" y="409"/>
                  </a:cubicBezTo>
                  <a:cubicBezTo>
                    <a:pt x="393" y="411"/>
                    <a:pt x="697" y="548"/>
                    <a:pt x="697" y="548"/>
                  </a:cubicBezTo>
                  <a:lnTo>
                    <a:pt x="904" y="378"/>
                  </a:lnTo>
                  <a:close/>
                </a:path>
              </a:pathLst>
            </a:custGeom>
            <a:solidFill>
              <a:srgbClr val="D6A8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118"/>
            <p:cNvSpPr/>
            <p:nvPr userDrawn="1"/>
          </p:nvSpPr>
          <p:spPr bwMode="auto">
            <a:xfrm flipH="1">
              <a:off x="3552826" y="4332288"/>
              <a:ext cx="136525" cy="96838"/>
            </a:xfrm>
            <a:custGeom>
              <a:avLst/>
              <a:gdLst>
                <a:gd name="T0" fmla="*/ 86 w 86"/>
                <a:gd name="T1" fmla="*/ 61 h 61"/>
                <a:gd name="T2" fmla="*/ 83 w 86"/>
                <a:gd name="T3" fmla="*/ 51 h 61"/>
                <a:gd name="T4" fmla="*/ 17 w 86"/>
                <a:gd name="T5" fmla="*/ 10 h 61"/>
                <a:gd name="T6" fmla="*/ 86 w 86"/>
                <a:gd name="T7" fmla="*/ 61 h 61"/>
              </a:gdLst>
              <a:ahLst/>
              <a:cxnLst>
                <a:cxn ang="0">
                  <a:pos x="T0" y="T1"/>
                </a:cxn>
                <a:cxn ang="0">
                  <a:pos x="T2" y="T3"/>
                </a:cxn>
                <a:cxn ang="0">
                  <a:pos x="T4" y="T5"/>
                </a:cxn>
                <a:cxn ang="0">
                  <a:pos x="T6" y="T7"/>
                </a:cxn>
              </a:cxnLst>
              <a:rect l="0" t="0" r="r" b="b"/>
              <a:pathLst>
                <a:path w="86" h="61">
                  <a:moveTo>
                    <a:pt x="86" y="61"/>
                  </a:moveTo>
                  <a:cubicBezTo>
                    <a:pt x="86" y="61"/>
                    <a:pt x="84" y="54"/>
                    <a:pt x="83" y="51"/>
                  </a:cubicBezTo>
                  <a:cubicBezTo>
                    <a:pt x="82" y="47"/>
                    <a:pt x="34" y="20"/>
                    <a:pt x="17" y="10"/>
                  </a:cubicBezTo>
                  <a:cubicBezTo>
                    <a:pt x="0" y="0"/>
                    <a:pt x="79" y="49"/>
                    <a:pt x="86" y="61"/>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119"/>
            <p:cNvSpPr/>
            <p:nvPr userDrawn="1"/>
          </p:nvSpPr>
          <p:spPr bwMode="auto">
            <a:xfrm flipH="1">
              <a:off x="3543300" y="4449763"/>
              <a:ext cx="65088" cy="80963"/>
            </a:xfrm>
            <a:custGeom>
              <a:avLst/>
              <a:gdLst>
                <a:gd name="T0" fmla="*/ 41 w 41"/>
                <a:gd name="T1" fmla="*/ 51 h 51"/>
                <a:gd name="T2" fmla="*/ 26 w 41"/>
                <a:gd name="T3" fmla="*/ 30 h 51"/>
                <a:gd name="T4" fmla="*/ 3 w 41"/>
                <a:gd name="T5" fmla="*/ 2 h 51"/>
                <a:gd name="T6" fmla="*/ 41 w 41"/>
                <a:gd name="T7" fmla="*/ 51 h 51"/>
              </a:gdLst>
              <a:ahLst/>
              <a:cxnLst>
                <a:cxn ang="0">
                  <a:pos x="T0" y="T1"/>
                </a:cxn>
                <a:cxn ang="0">
                  <a:pos x="T2" y="T3"/>
                </a:cxn>
                <a:cxn ang="0">
                  <a:pos x="T4" y="T5"/>
                </a:cxn>
                <a:cxn ang="0">
                  <a:pos x="T6" y="T7"/>
                </a:cxn>
              </a:cxnLst>
              <a:rect l="0" t="0" r="r" b="b"/>
              <a:pathLst>
                <a:path w="41" h="51">
                  <a:moveTo>
                    <a:pt x="41" y="51"/>
                  </a:moveTo>
                  <a:cubicBezTo>
                    <a:pt x="41" y="51"/>
                    <a:pt x="30" y="37"/>
                    <a:pt x="26" y="30"/>
                  </a:cubicBezTo>
                  <a:cubicBezTo>
                    <a:pt x="22" y="22"/>
                    <a:pt x="6" y="4"/>
                    <a:pt x="3" y="2"/>
                  </a:cubicBezTo>
                  <a:cubicBezTo>
                    <a:pt x="0" y="0"/>
                    <a:pt x="30" y="41"/>
                    <a:pt x="41" y="51"/>
                  </a:cubicBezTo>
                  <a:close/>
                </a:path>
              </a:pathLst>
            </a:custGeom>
            <a:solidFill>
              <a:srgbClr val="C2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1" name="Freeform 120"/>
            <p:cNvSpPr/>
            <p:nvPr userDrawn="1"/>
          </p:nvSpPr>
          <p:spPr bwMode="auto">
            <a:xfrm flipH="1">
              <a:off x="3571875" y="4259263"/>
              <a:ext cx="58738" cy="22225"/>
            </a:xfrm>
            <a:custGeom>
              <a:avLst/>
              <a:gdLst>
                <a:gd name="T0" fmla="*/ 0 w 37"/>
                <a:gd name="T1" fmla="*/ 0 h 14"/>
                <a:gd name="T2" fmla="*/ 34 w 37"/>
                <a:gd name="T3" fmla="*/ 14 h 14"/>
                <a:gd name="T4" fmla="*/ 37 w 37"/>
                <a:gd name="T5" fmla="*/ 13 h 14"/>
                <a:gd name="T6" fmla="*/ 0 w 37"/>
                <a:gd name="T7" fmla="*/ 0 h 14"/>
              </a:gdLst>
              <a:ahLst/>
              <a:cxnLst>
                <a:cxn ang="0">
                  <a:pos x="T0" y="T1"/>
                </a:cxn>
                <a:cxn ang="0">
                  <a:pos x="T2" y="T3"/>
                </a:cxn>
                <a:cxn ang="0">
                  <a:pos x="T4" y="T5"/>
                </a:cxn>
                <a:cxn ang="0">
                  <a:pos x="T6" y="T7"/>
                </a:cxn>
              </a:cxnLst>
              <a:rect l="0" t="0" r="r" b="b"/>
              <a:pathLst>
                <a:path w="37" h="14">
                  <a:moveTo>
                    <a:pt x="0" y="0"/>
                  </a:moveTo>
                  <a:cubicBezTo>
                    <a:pt x="0" y="0"/>
                    <a:pt x="23" y="7"/>
                    <a:pt x="34" y="14"/>
                  </a:cubicBezTo>
                  <a:cubicBezTo>
                    <a:pt x="37" y="13"/>
                    <a:pt x="37" y="13"/>
                    <a:pt x="37" y="13"/>
                  </a:cubicBezTo>
                  <a:cubicBezTo>
                    <a:pt x="37" y="13"/>
                    <a:pt x="15" y="2"/>
                    <a:pt x="0" y="0"/>
                  </a:cubicBezTo>
                  <a:close/>
                </a:path>
              </a:pathLst>
            </a:custGeom>
            <a:solidFill>
              <a:srgbClr val="B1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121"/>
            <p:cNvSpPr/>
            <p:nvPr userDrawn="1"/>
          </p:nvSpPr>
          <p:spPr bwMode="auto">
            <a:xfrm flipH="1">
              <a:off x="3570288" y="4224338"/>
              <a:ext cx="28575" cy="55563"/>
            </a:xfrm>
            <a:custGeom>
              <a:avLst/>
              <a:gdLst>
                <a:gd name="T0" fmla="*/ 0 w 18"/>
                <a:gd name="T1" fmla="*/ 0 h 35"/>
                <a:gd name="T2" fmla="*/ 14 w 18"/>
                <a:gd name="T3" fmla="*/ 34 h 35"/>
                <a:gd name="T4" fmla="*/ 16 w 18"/>
                <a:gd name="T5" fmla="*/ 35 h 35"/>
                <a:gd name="T6" fmla="*/ 0 w 18"/>
                <a:gd name="T7" fmla="*/ 0 h 35"/>
              </a:gdLst>
              <a:ahLst/>
              <a:cxnLst>
                <a:cxn ang="0">
                  <a:pos x="T0" y="T1"/>
                </a:cxn>
                <a:cxn ang="0">
                  <a:pos x="T2" y="T3"/>
                </a:cxn>
                <a:cxn ang="0">
                  <a:pos x="T4" y="T5"/>
                </a:cxn>
                <a:cxn ang="0">
                  <a:pos x="T6" y="T7"/>
                </a:cxn>
              </a:cxnLst>
              <a:rect l="0" t="0" r="r" b="b"/>
              <a:pathLst>
                <a:path w="18" h="35">
                  <a:moveTo>
                    <a:pt x="0" y="0"/>
                  </a:moveTo>
                  <a:cubicBezTo>
                    <a:pt x="0" y="0"/>
                    <a:pt x="14" y="12"/>
                    <a:pt x="14" y="34"/>
                  </a:cubicBezTo>
                  <a:cubicBezTo>
                    <a:pt x="16" y="35"/>
                    <a:pt x="16" y="35"/>
                    <a:pt x="16" y="35"/>
                  </a:cubicBezTo>
                  <a:cubicBezTo>
                    <a:pt x="16" y="35"/>
                    <a:pt x="18" y="13"/>
                    <a:pt x="0" y="0"/>
                  </a:cubicBezTo>
                  <a:close/>
                </a:path>
              </a:pathLst>
            </a:custGeom>
            <a:solidFill>
              <a:srgbClr val="B16B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122"/>
            <p:cNvSpPr/>
            <p:nvPr userDrawn="1"/>
          </p:nvSpPr>
          <p:spPr bwMode="auto">
            <a:xfrm flipH="1">
              <a:off x="1054101" y="2573338"/>
              <a:ext cx="701675" cy="1895475"/>
            </a:xfrm>
            <a:custGeom>
              <a:avLst/>
              <a:gdLst>
                <a:gd name="T0" fmla="*/ 442 w 442"/>
                <a:gd name="T1" fmla="*/ 0 h 1194"/>
                <a:gd name="T2" fmla="*/ 393 w 442"/>
                <a:gd name="T3" fmla="*/ 1194 h 1194"/>
                <a:gd name="T4" fmla="*/ 0 w 442"/>
                <a:gd name="T5" fmla="*/ 1049 h 1194"/>
                <a:gd name="T6" fmla="*/ 21 w 442"/>
                <a:gd name="T7" fmla="*/ 124 h 1194"/>
                <a:gd name="T8" fmla="*/ 442 w 442"/>
                <a:gd name="T9" fmla="*/ 0 h 1194"/>
              </a:gdLst>
              <a:ahLst/>
              <a:cxnLst>
                <a:cxn ang="0">
                  <a:pos x="T0" y="T1"/>
                </a:cxn>
                <a:cxn ang="0">
                  <a:pos x="T2" y="T3"/>
                </a:cxn>
                <a:cxn ang="0">
                  <a:pos x="T4" y="T5"/>
                </a:cxn>
                <a:cxn ang="0">
                  <a:pos x="T6" y="T7"/>
                </a:cxn>
                <a:cxn ang="0">
                  <a:pos x="T8" y="T9"/>
                </a:cxn>
              </a:cxnLst>
              <a:rect l="0" t="0" r="r" b="b"/>
              <a:pathLst>
                <a:path w="442" h="1194">
                  <a:moveTo>
                    <a:pt x="442" y="0"/>
                  </a:moveTo>
                  <a:cubicBezTo>
                    <a:pt x="393" y="1194"/>
                    <a:pt x="393" y="1194"/>
                    <a:pt x="393" y="1194"/>
                  </a:cubicBezTo>
                  <a:cubicBezTo>
                    <a:pt x="393" y="1194"/>
                    <a:pt x="183" y="1058"/>
                    <a:pt x="0" y="1049"/>
                  </a:cubicBezTo>
                  <a:cubicBezTo>
                    <a:pt x="21" y="124"/>
                    <a:pt x="21" y="124"/>
                    <a:pt x="21" y="124"/>
                  </a:cubicBezTo>
                  <a:cubicBezTo>
                    <a:pt x="156" y="143"/>
                    <a:pt x="442" y="0"/>
                    <a:pt x="442" y="0"/>
                  </a:cubicBezTo>
                  <a:close/>
                </a:path>
              </a:pathLst>
            </a:custGeom>
            <a:solidFill>
              <a:srgbClr val="0420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123"/>
            <p:cNvSpPr/>
            <p:nvPr userDrawn="1"/>
          </p:nvSpPr>
          <p:spPr bwMode="auto">
            <a:xfrm flipH="1">
              <a:off x="2695576" y="4492625"/>
              <a:ext cx="327025" cy="412750"/>
            </a:xfrm>
            <a:custGeom>
              <a:avLst/>
              <a:gdLst>
                <a:gd name="T0" fmla="*/ 127 w 206"/>
                <a:gd name="T1" fmla="*/ 260 h 260"/>
                <a:gd name="T2" fmla="*/ 0 w 206"/>
                <a:gd name="T3" fmla="*/ 215 h 260"/>
                <a:gd name="T4" fmla="*/ 72 w 206"/>
                <a:gd name="T5" fmla="*/ 0 h 260"/>
                <a:gd name="T6" fmla="*/ 206 w 206"/>
                <a:gd name="T7" fmla="*/ 53 h 260"/>
                <a:gd name="T8" fmla="*/ 127 w 206"/>
                <a:gd name="T9" fmla="*/ 260 h 260"/>
              </a:gdLst>
              <a:ahLst/>
              <a:cxnLst>
                <a:cxn ang="0">
                  <a:pos x="T0" y="T1"/>
                </a:cxn>
                <a:cxn ang="0">
                  <a:pos x="T2" y="T3"/>
                </a:cxn>
                <a:cxn ang="0">
                  <a:pos x="T4" y="T5"/>
                </a:cxn>
                <a:cxn ang="0">
                  <a:pos x="T6" y="T7"/>
                </a:cxn>
                <a:cxn ang="0">
                  <a:pos x="T8" y="T9"/>
                </a:cxn>
              </a:cxnLst>
              <a:rect l="0" t="0" r="r" b="b"/>
              <a:pathLst>
                <a:path w="206" h="260">
                  <a:moveTo>
                    <a:pt x="127" y="260"/>
                  </a:moveTo>
                  <a:lnTo>
                    <a:pt x="0" y="215"/>
                  </a:lnTo>
                  <a:lnTo>
                    <a:pt x="72" y="0"/>
                  </a:lnTo>
                  <a:lnTo>
                    <a:pt x="206" y="53"/>
                  </a:lnTo>
                  <a:lnTo>
                    <a:pt x="127" y="2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124"/>
            <p:cNvSpPr/>
            <p:nvPr userDrawn="1"/>
          </p:nvSpPr>
          <p:spPr bwMode="auto">
            <a:xfrm flipH="1">
              <a:off x="2695575" y="4549775"/>
              <a:ext cx="214313" cy="355600"/>
            </a:xfrm>
            <a:custGeom>
              <a:avLst/>
              <a:gdLst>
                <a:gd name="T0" fmla="*/ 56 w 135"/>
                <a:gd name="T1" fmla="*/ 224 h 224"/>
                <a:gd name="T2" fmla="*/ 0 w 135"/>
                <a:gd name="T3" fmla="*/ 205 h 224"/>
                <a:gd name="T4" fmla="*/ 89 w 135"/>
                <a:gd name="T5" fmla="*/ 0 h 224"/>
                <a:gd name="T6" fmla="*/ 135 w 135"/>
                <a:gd name="T7" fmla="*/ 17 h 224"/>
                <a:gd name="T8" fmla="*/ 56 w 135"/>
                <a:gd name="T9" fmla="*/ 224 h 224"/>
              </a:gdLst>
              <a:ahLst/>
              <a:cxnLst>
                <a:cxn ang="0">
                  <a:pos x="T0" y="T1"/>
                </a:cxn>
                <a:cxn ang="0">
                  <a:pos x="T2" y="T3"/>
                </a:cxn>
                <a:cxn ang="0">
                  <a:pos x="T4" y="T5"/>
                </a:cxn>
                <a:cxn ang="0">
                  <a:pos x="T6" y="T7"/>
                </a:cxn>
                <a:cxn ang="0">
                  <a:pos x="T8" y="T9"/>
                </a:cxn>
              </a:cxnLst>
              <a:rect l="0" t="0" r="r" b="b"/>
              <a:pathLst>
                <a:path w="135" h="224">
                  <a:moveTo>
                    <a:pt x="56" y="224"/>
                  </a:moveTo>
                  <a:lnTo>
                    <a:pt x="0" y="205"/>
                  </a:lnTo>
                  <a:lnTo>
                    <a:pt x="89" y="0"/>
                  </a:lnTo>
                  <a:lnTo>
                    <a:pt x="135" y="17"/>
                  </a:lnTo>
                  <a:lnTo>
                    <a:pt x="56" y="224"/>
                  </a:lnTo>
                  <a:close/>
                </a:path>
              </a:pathLst>
            </a:custGeom>
            <a:solidFill>
              <a:srgbClr val="C7C8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125"/>
            <p:cNvSpPr/>
            <p:nvPr userDrawn="1"/>
          </p:nvSpPr>
          <p:spPr bwMode="auto">
            <a:xfrm flipH="1">
              <a:off x="2678113" y="2106613"/>
              <a:ext cx="303213" cy="396875"/>
            </a:xfrm>
            <a:custGeom>
              <a:avLst/>
              <a:gdLst>
                <a:gd name="T0" fmla="*/ 191 w 191"/>
                <a:gd name="T1" fmla="*/ 217 h 250"/>
                <a:gd name="T2" fmla="*/ 61 w 191"/>
                <a:gd name="T3" fmla="*/ 250 h 250"/>
                <a:gd name="T4" fmla="*/ 0 w 191"/>
                <a:gd name="T5" fmla="*/ 32 h 250"/>
                <a:gd name="T6" fmla="*/ 141 w 191"/>
                <a:gd name="T7" fmla="*/ 0 h 250"/>
                <a:gd name="T8" fmla="*/ 191 w 191"/>
                <a:gd name="T9" fmla="*/ 217 h 250"/>
              </a:gdLst>
              <a:ahLst/>
              <a:cxnLst>
                <a:cxn ang="0">
                  <a:pos x="T0" y="T1"/>
                </a:cxn>
                <a:cxn ang="0">
                  <a:pos x="T2" y="T3"/>
                </a:cxn>
                <a:cxn ang="0">
                  <a:pos x="T4" y="T5"/>
                </a:cxn>
                <a:cxn ang="0">
                  <a:pos x="T6" y="T7"/>
                </a:cxn>
                <a:cxn ang="0">
                  <a:pos x="T8" y="T9"/>
                </a:cxn>
              </a:cxnLst>
              <a:rect l="0" t="0" r="r" b="b"/>
              <a:pathLst>
                <a:path w="191" h="250">
                  <a:moveTo>
                    <a:pt x="191" y="217"/>
                  </a:moveTo>
                  <a:lnTo>
                    <a:pt x="61" y="250"/>
                  </a:lnTo>
                  <a:lnTo>
                    <a:pt x="0" y="32"/>
                  </a:lnTo>
                  <a:lnTo>
                    <a:pt x="141" y="0"/>
                  </a:lnTo>
                  <a:lnTo>
                    <a:pt x="191" y="2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7" name="Freeform 126"/>
            <p:cNvSpPr/>
            <p:nvPr userDrawn="1"/>
          </p:nvSpPr>
          <p:spPr bwMode="auto">
            <a:xfrm flipH="1">
              <a:off x="2693988" y="2108200"/>
              <a:ext cx="71438" cy="358775"/>
            </a:xfrm>
            <a:custGeom>
              <a:avLst/>
              <a:gdLst>
                <a:gd name="T0" fmla="*/ 0 w 45"/>
                <a:gd name="T1" fmla="*/ 0 h 226"/>
                <a:gd name="T2" fmla="*/ 14 w 45"/>
                <a:gd name="T3" fmla="*/ 226 h 226"/>
                <a:gd name="T4" fmla="*/ 45 w 45"/>
                <a:gd name="T5" fmla="*/ 219 h 226"/>
                <a:gd name="T6" fmla="*/ 8 w 45"/>
                <a:gd name="T7" fmla="*/ 1 h 226"/>
                <a:gd name="T8" fmla="*/ 0 w 45"/>
                <a:gd name="T9" fmla="*/ 0 h 226"/>
              </a:gdLst>
              <a:ahLst/>
              <a:cxnLst>
                <a:cxn ang="0">
                  <a:pos x="T0" y="T1"/>
                </a:cxn>
                <a:cxn ang="0">
                  <a:pos x="T2" y="T3"/>
                </a:cxn>
                <a:cxn ang="0">
                  <a:pos x="T4" y="T5"/>
                </a:cxn>
                <a:cxn ang="0">
                  <a:pos x="T6" y="T7"/>
                </a:cxn>
                <a:cxn ang="0">
                  <a:pos x="T8" y="T9"/>
                </a:cxn>
              </a:cxnLst>
              <a:rect l="0" t="0" r="r" b="b"/>
              <a:pathLst>
                <a:path w="45" h="226">
                  <a:moveTo>
                    <a:pt x="0" y="0"/>
                  </a:moveTo>
                  <a:lnTo>
                    <a:pt x="14" y="226"/>
                  </a:lnTo>
                  <a:lnTo>
                    <a:pt x="45" y="219"/>
                  </a:lnTo>
                  <a:lnTo>
                    <a:pt x="8" y="1"/>
                  </a:lnTo>
                  <a:lnTo>
                    <a:pt x="0" y="0"/>
                  </a:lnTo>
                  <a:close/>
                </a:path>
              </a:pathLst>
            </a:custGeom>
            <a:solidFill>
              <a:srgbClr val="C7C8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Freeform 127"/>
            <p:cNvSpPr/>
            <p:nvPr userDrawn="1"/>
          </p:nvSpPr>
          <p:spPr bwMode="auto">
            <a:xfrm flipH="1">
              <a:off x="298451" y="1806575"/>
              <a:ext cx="2574925" cy="3444875"/>
            </a:xfrm>
            <a:custGeom>
              <a:avLst/>
              <a:gdLst>
                <a:gd name="T0" fmla="*/ 65 w 1620"/>
                <a:gd name="T1" fmla="*/ 171 h 2170"/>
                <a:gd name="T2" fmla="*/ 112 w 1620"/>
                <a:gd name="T3" fmla="*/ 429 h 2170"/>
                <a:gd name="T4" fmla="*/ 895 w 1620"/>
                <a:gd name="T5" fmla="*/ 386 h 2170"/>
                <a:gd name="T6" fmla="*/ 1024 w 1620"/>
                <a:gd name="T7" fmla="*/ 458 h 2170"/>
                <a:gd name="T8" fmla="*/ 1018 w 1620"/>
                <a:gd name="T9" fmla="*/ 720 h 2170"/>
                <a:gd name="T10" fmla="*/ 982 w 1620"/>
                <a:gd name="T11" fmla="*/ 1093 h 2170"/>
                <a:gd name="T12" fmla="*/ 1002 w 1620"/>
                <a:gd name="T13" fmla="*/ 1468 h 2170"/>
                <a:gd name="T14" fmla="*/ 997 w 1620"/>
                <a:gd name="T15" fmla="*/ 1730 h 2170"/>
                <a:gd name="T16" fmla="*/ 866 w 1620"/>
                <a:gd name="T17" fmla="*/ 1797 h 2170"/>
                <a:gd name="T18" fmla="*/ 80 w 1620"/>
                <a:gd name="T19" fmla="*/ 1720 h 2170"/>
                <a:gd name="T20" fmla="*/ 0 w 1620"/>
                <a:gd name="T21" fmla="*/ 1965 h 2170"/>
                <a:gd name="T22" fmla="*/ 854 w 1620"/>
                <a:gd name="T23" fmla="*/ 2140 h 2170"/>
                <a:gd name="T24" fmla="*/ 1515 w 1620"/>
                <a:gd name="T25" fmla="*/ 1821 h 2170"/>
                <a:gd name="T26" fmla="*/ 1536 w 1620"/>
                <a:gd name="T27" fmla="*/ 1809 h 2170"/>
                <a:gd name="T28" fmla="*/ 1615 w 1620"/>
                <a:gd name="T29" fmla="*/ 1191 h 2170"/>
                <a:gd name="T30" fmla="*/ 1617 w 1620"/>
                <a:gd name="T31" fmla="*/ 1191 h 2170"/>
                <a:gd name="T32" fmla="*/ 1618 w 1620"/>
                <a:gd name="T33" fmla="*/ 1107 h 2170"/>
                <a:gd name="T34" fmla="*/ 1620 w 1620"/>
                <a:gd name="T35" fmla="*/ 1022 h 2170"/>
                <a:gd name="T36" fmla="*/ 1618 w 1620"/>
                <a:gd name="T37" fmla="*/ 1022 h 2170"/>
                <a:gd name="T38" fmla="*/ 1565 w 1620"/>
                <a:gd name="T39" fmla="*/ 401 h 2170"/>
                <a:gd name="T40" fmla="*/ 1544 w 1620"/>
                <a:gd name="T41" fmla="*/ 388 h 2170"/>
                <a:gd name="T42" fmla="*/ 898 w 1620"/>
                <a:gd name="T43" fmla="*/ 43 h 2170"/>
                <a:gd name="T44" fmla="*/ 65 w 1620"/>
                <a:gd name="T45" fmla="*/ 171 h 2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20" h="2170">
                  <a:moveTo>
                    <a:pt x="65" y="171"/>
                  </a:moveTo>
                  <a:cubicBezTo>
                    <a:pt x="112" y="429"/>
                    <a:pt x="112" y="429"/>
                    <a:pt x="112" y="429"/>
                  </a:cubicBezTo>
                  <a:cubicBezTo>
                    <a:pt x="112" y="429"/>
                    <a:pt x="694" y="300"/>
                    <a:pt x="895" y="386"/>
                  </a:cubicBezTo>
                  <a:cubicBezTo>
                    <a:pt x="942" y="406"/>
                    <a:pt x="986" y="431"/>
                    <a:pt x="1024" y="458"/>
                  </a:cubicBezTo>
                  <a:cubicBezTo>
                    <a:pt x="1080" y="530"/>
                    <a:pt x="1044" y="624"/>
                    <a:pt x="1018" y="720"/>
                  </a:cubicBezTo>
                  <a:cubicBezTo>
                    <a:pt x="987" y="836"/>
                    <a:pt x="984" y="968"/>
                    <a:pt x="982" y="1093"/>
                  </a:cubicBezTo>
                  <a:cubicBezTo>
                    <a:pt x="978" y="1219"/>
                    <a:pt x="976" y="1351"/>
                    <a:pt x="1002" y="1468"/>
                  </a:cubicBezTo>
                  <a:cubicBezTo>
                    <a:pt x="1024" y="1565"/>
                    <a:pt x="1057" y="1661"/>
                    <a:pt x="997" y="1730"/>
                  </a:cubicBezTo>
                  <a:cubicBezTo>
                    <a:pt x="957" y="1755"/>
                    <a:pt x="913" y="1779"/>
                    <a:pt x="866" y="1797"/>
                  </a:cubicBezTo>
                  <a:cubicBezTo>
                    <a:pt x="661" y="1875"/>
                    <a:pt x="80" y="1720"/>
                    <a:pt x="80" y="1720"/>
                  </a:cubicBezTo>
                  <a:cubicBezTo>
                    <a:pt x="0" y="1965"/>
                    <a:pt x="0" y="1965"/>
                    <a:pt x="0" y="1965"/>
                  </a:cubicBezTo>
                  <a:cubicBezTo>
                    <a:pt x="0" y="1965"/>
                    <a:pt x="567" y="2170"/>
                    <a:pt x="854" y="2140"/>
                  </a:cubicBezTo>
                  <a:cubicBezTo>
                    <a:pt x="1107" y="2113"/>
                    <a:pt x="1441" y="1876"/>
                    <a:pt x="1515" y="1821"/>
                  </a:cubicBezTo>
                  <a:cubicBezTo>
                    <a:pt x="1523" y="1817"/>
                    <a:pt x="1529" y="1814"/>
                    <a:pt x="1536" y="1809"/>
                  </a:cubicBezTo>
                  <a:cubicBezTo>
                    <a:pt x="1592" y="1545"/>
                    <a:pt x="1607" y="1354"/>
                    <a:pt x="1615" y="1191"/>
                  </a:cubicBezTo>
                  <a:cubicBezTo>
                    <a:pt x="1617" y="1191"/>
                    <a:pt x="1617" y="1191"/>
                    <a:pt x="1617" y="1191"/>
                  </a:cubicBezTo>
                  <a:cubicBezTo>
                    <a:pt x="1617" y="1163"/>
                    <a:pt x="1617" y="1135"/>
                    <a:pt x="1618" y="1107"/>
                  </a:cubicBezTo>
                  <a:cubicBezTo>
                    <a:pt x="1619" y="1078"/>
                    <a:pt x="1620" y="1050"/>
                    <a:pt x="1620" y="1022"/>
                  </a:cubicBezTo>
                  <a:cubicBezTo>
                    <a:pt x="1618" y="1022"/>
                    <a:pt x="1618" y="1022"/>
                    <a:pt x="1618" y="1022"/>
                  </a:cubicBezTo>
                  <a:cubicBezTo>
                    <a:pt x="1618" y="858"/>
                    <a:pt x="1610" y="667"/>
                    <a:pt x="1565" y="401"/>
                  </a:cubicBezTo>
                  <a:cubicBezTo>
                    <a:pt x="1559" y="396"/>
                    <a:pt x="1551" y="392"/>
                    <a:pt x="1544" y="388"/>
                  </a:cubicBezTo>
                  <a:cubicBezTo>
                    <a:pt x="1469" y="328"/>
                    <a:pt x="1148" y="80"/>
                    <a:pt x="898" y="43"/>
                  </a:cubicBezTo>
                  <a:cubicBezTo>
                    <a:pt x="612" y="0"/>
                    <a:pt x="65" y="171"/>
                    <a:pt x="65" y="171"/>
                  </a:cubicBezTo>
                  <a:close/>
                </a:path>
              </a:pathLst>
            </a:custGeom>
            <a:solidFill>
              <a:srgbClr val="203B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9" name="Freeform 128"/>
            <p:cNvSpPr/>
            <p:nvPr userDrawn="1"/>
          </p:nvSpPr>
          <p:spPr bwMode="auto">
            <a:xfrm flipH="1">
              <a:off x="303213" y="3652838"/>
              <a:ext cx="2570163" cy="1598613"/>
            </a:xfrm>
            <a:custGeom>
              <a:avLst/>
              <a:gdLst>
                <a:gd name="T0" fmla="*/ 1187 w 1617"/>
                <a:gd name="T1" fmla="*/ 266 h 1007"/>
                <a:gd name="T2" fmla="*/ 1222 w 1617"/>
                <a:gd name="T3" fmla="*/ 627 h 1007"/>
                <a:gd name="T4" fmla="*/ 807 w 1617"/>
                <a:gd name="T5" fmla="*/ 814 h 1007"/>
                <a:gd name="T6" fmla="*/ 42 w 1617"/>
                <a:gd name="T7" fmla="*/ 674 h 1007"/>
                <a:gd name="T8" fmla="*/ 0 w 1617"/>
                <a:gd name="T9" fmla="*/ 802 h 1007"/>
                <a:gd name="T10" fmla="*/ 854 w 1617"/>
                <a:gd name="T11" fmla="*/ 977 h 1007"/>
                <a:gd name="T12" fmla="*/ 1515 w 1617"/>
                <a:gd name="T13" fmla="*/ 658 h 1007"/>
                <a:gd name="T14" fmla="*/ 1536 w 1617"/>
                <a:gd name="T15" fmla="*/ 646 h 1007"/>
                <a:gd name="T16" fmla="*/ 1615 w 1617"/>
                <a:gd name="T17" fmla="*/ 28 h 1007"/>
                <a:gd name="T18" fmla="*/ 1617 w 1617"/>
                <a:gd name="T19" fmla="*/ 28 h 1007"/>
                <a:gd name="T20" fmla="*/ 1187 w 1617"/>
                <a:gd name="T21" fmla="*/ 266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7" h="1007">
                  <a:moveTo>
                    <a:pt x="1187" y="266"/>
                  </a:moveTo>
                  <a:cubicBezTo>
                    <a:pt x="1191" y="369"/>
                    <a:pt x="1282" y="558"/>
                    <a:pt x="1222" y="627"/>
                  </a:cubicBezTo>
                  <a:cubicBezTo>
                    <a:pt x="1168" y="682"/>
                    <a:pt x="849" y="809"/>
                    <a:pt x="807" y="814"/>
                  </a:cubicBezTo>
                  <a:cubicBezTo>
                    <a:pt x="521" y="843"/>
                    <a:pt x="42" y="674"/>
                    <a:pt x="42" y="674"/>
                  </a:cubicBezTo>
                  <a:cubicBezTo>
                    <a:pt x="0" y="802"/>
                    <a:pt x="0" y="802"/>
                    <a:pt x="0" y="802"/>
                  </a:cubicBezTo>
                  <a:cubicBezTo>
                    <a:pt x="0" y="802"/>
                    <a:pt x="567" y="1007"/>
                    <a:pt x="854" y="977"/>
                  </a:cubicBezTo>
                  <a:cubicBezTo>
                    <a:pt x="1107" y="950"/>
                    <a:pt x="1441" y="713"/>
                    <a:pt x="1515" y="658"/>
                  </a:cubicBezTo>
                  <a:cubicBezTo>
                    <a:pt x="1523" y="654"/>
                    <a:pt x="1529" y="651"/>
                    <a:pt x="1536" y="646"/>
                  </a:cubicBezTo>
                  <a:cubicBezTo>
                    <a:pt x="1592" y="382"/>
                    <a:pt x="1607" y="191"/>
                    <a:pt x="1615" y="28"/>
                  </a:cubicBezTo>
                  <a:cubicBezTo>
                    <a:pt x="1617" y="28"/>
                    <a:pt x="1617" y="28"/>
                    <a:pt x="1617" y="28"/>
                  </a:cubicBezTo>
                  <a:cubicBezTo>
                    <a:pt x="1617" y="0"/>
                    <a:pt x="1182" y="146"/>
                    <a:pt x="1187" y="266"/>
                  </a:cubicBezTo>
                  <a:close/>
                </a:path>
              </a:pathLst>
            </a:custGeom>
            <a:solidFill>
              <a:srgbClr val="0222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0" name="Freeform 129"/>
            <p:cNvSpPr/>
            <p:nvPr userDrawn="1"/>
          </p:nvSpPr>
          <p:spPr bwMode="auto">
            <a:xfrm flipH="1">
              <a:off x="1125538" y="2141538"/>
              <a:ext cx="1611313" cy="450850"/>
            </a:xfrm>
            <a:custGeom>
              <a:avLst/>
              <a:gdLst>
                <a:gd name="T0" fmla="*/ 0 w 1014"/>
                <a:gd name="T1" fmla="*/ 78 h 284"/>
                <a:gd name="T2" fmla="*/ 26 w 1014"/>
                <a:gd name="T3" fmla="*/ 218 h 284"/>
                <a:gd name="T4" fmla="*/ 809 w 1014"/>
                <a:gd name="T5" fmla="*/ 175 h 284"/>
                <a:gd name="T6" fmla="*/ 938 w 1014"/>
                <a:gd name="T7" fmla="*/ 247 h 284"/>
                <a:gd name="T8" fmla="*/ 764 w 1014"/>
                <a:gd name="T9" fmla="*/ 43 h 284"/>
                <a:gd name="T10" fmla="*/ 0 w 1014"/>
                <a:gd name="T11" fmla="*/ 78 h 284"/>
              </a:gdLst>
              <a:ahLst/>
              <a:cxnLst>
                <a:cxn ang="0">
                  <a:pos x="T0" y="T1"/>
                </a:cxn>
                <a:cxn ang="0">
                  <a:pos x="T2" y="T3"/>
                </a:cxn>
                <a:cxn ang="0">
                  <a:pos x="T4" y="T5"/>
                </a:cxn>
                <a:cxn ang="0">
                  <a:pos x="T6" y="T7"/>
                </a:cxn>
                <a:cxn ang="0">
                  <a:pos x="T8" y="T9"/>
                </a:cxn>
                <a:cxn ang="0">
                  <a:pos x="T10" y="T11"/>
                </a:cxn>
              </a:cxnLst>
              <a:rect l="0" t="0" r="r" b="b"/>
              <a:pathLst>
                <a:path w="1014" h="284">
                  <a:moveTo>
                    <a:pt x="0" y="78"/>
                  </a:moveTo>
                  <a:cubicBezTo>
                    <a:pt x="26" y="218"/>
                    <a:pt x="26" y="218"/>
                    <a:pt x="26" y="218"/>
                  </a:cubicBezTo>
                  <a:cubicBezTo>
                    <a:pt x="26" y="218"/>
                    <a:pt x="608" y="89"/>
                    <a:pt x="809" y="175"/>
                  </a:cubicBezTo>
                  <a:cubicBezTo>
                    <a:pt x="856" y="195"/>
                    <a:pt x="900" y="220"/>
                    <a:pt x="938" y="247"/>
                  </a:cubicBezTo>
                  <a:cubicBezTo>
                    <a:pt x="967" y="284"/>
                    <a:pt x="1014" y="80"/>
                    <a:pt x="764" y="43"/>
                  </a:cubicBezTo>
                  <a:cubicBezTo>
                    <a:pt x="478" y="0"/>
                    <a:pt x="0" y="78"/>
                    <a:pt x="0" y="78"/>
                  </a:cubicBezTo>
                  <a:close/>
                </a:path>
              </a:pathLst>
            </a:custGeom>
            <a:solidFill>
              <a:srgbClr val="0222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1" name="Freeform 130"/>
            <p:cNvSpPr/>
            <p:nvPr userDrawn="1"/>
          </p:nvSpPr>
          <p:spPr bwMode="auto">
            <a:xfrm flipH="1">
              <a:off x="180976" y="2393950"/>
              <a:ext cx="266700" cy="2332038"/>
            </a:xfrm>
            <a:custGeom>
              <a:avLst/>
              <a:gdLst>
                <a:gd name="T0" fmla="*/ 36 w 168"/>
                <a:gd name="T1" fmla="*/ 1469 h 1469"/>
                <a:gd name="T2" fmla="*/ 1 w 168"/>
                <a:gd name="T3" fmla="*/ 1398 h 1469"/>
                <a:gd name="T4" fmla="*/ 98 w 168"/>
                <a:gd name="T5" fmla="*/ 731 h 1469"/>
                <a:gd name="T6" fmla="*/ 29 w 168"/>
                <a:gd name="T7" fmla="*/ 70 h 1469"/>
                <a:gd name="T8" fmla="*/ 67 w 168"/>
                <a:gd name="T9" fmla="*/ 1 h 1469"/>
                <a:gd name="T10" fmla="*/ 67 w 168"/>
                <a:gd name="T11" fmla="*/ 1 h 1469"/>
                <a:gd name="T12" fmla="*/ 102 w 168"/>
                <a:gd name="T13" fmla="*/ 72 h 1469"/>
                <a:gd name="T14" fmla="*/ 160 w 168"/>
                <a:gd name="T15" fmla="*/ 733 h 1469"/>
                <a:gd name="T16" fmla="*/ 74 w 168"/>
                <a:gd name="T17" fmla="*/ 1399 h 1469"/>
                <a:gd name="T18" fmla="*/ 36 w 168"/>
                <a:gd name="T19" fmla="*/ 1469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469">
                  <a:moveTo>
                    <a:pt x="36" y="1469"/>
                  </a:moveTo>
                  <a:cubicBezTo>
                    <a:pt x="16" y="1468"/>
                    <a:pt x="0" y="1437"/>
                    <a:pt x="1" y="1398"/>
                  </a:cubicBezTo>
                  <a:cubicBezTo>
                    <a:pt x="1" y="1398"/>
                    <a:pt x="89" y="1135"/>
                    <a:pt x="98" y="731"/>
                  </a:cubicBezTo>
                  <a:cubicBezTo>
                    <a:pt x="106" y="327"/>
                    <a:pt x="29" y="70"/>
                    <a:pt x="29" y="70"/>
                  </a:cubicBezTo>
                  <a:cubicBezTo>
                    <a:pt x="30" y="32"/>
                    <a:pt x="47" y="0"/>
                    <a:pt x="67" y="1"/>
                  </a:cubicBezTo>
                  <a:cubicBezTo>
                    <a:pt x="67" y="1"/>
                    <a:pt x="67" y="1"/>
                    <a:pt x="67" y="1"/>
                  </a:cubicBezTo>
                  <a:cubicBezTo>
                    <a:pt x="87" y="1"/>
                    <a:pt x="102" y="33"/>
                    <a:pt x="102" y="72"/>
                  </a:cubicBezTo>
                  <a:cubicBezTo>
                    <a:pt x="102" y="72"/>
                    <a:pt x="168" y="346"/>
                    <a:pt x="160" y="733"/>
                  </a:cubicBezTo>
                  <a:cubicBezTo>
                    <a:pt x="152" y="1119"/>
                    <a:pt x="74" y="1399"/>
                    <a:pt x="74" y="1399"/>
                  </a:cubicBezTo>
                  <a:cubicBezTo>
                    <a:pt x="73" y="1438"/>
                    <a:pt x="56" y="1469"/>
                    <a:pt x="36" y="1469"/>
                  </a:cubicBezTo>
                  <a:close/>
                </a:path>
              </a:pathLst>
            </a:custGeom>
            <a:solidFill>
              <a:srgbClr val="5E38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2" name="Freeform 131"/>
            <p:cNvSpPr/>
            <p:nvPr userDrawn="1"/>
          </p:nvSpPr>
          <p:spPr bwMode="auto">
            <a:xfrm flipH="1">
              <a:off x="0" y="2808288"/>
              <a:ext cx="1693863" cy="1457325"/>
            </a:xfrm>
            <a:custGeom>
              <a:avLst/>
              <a:gdLst>
                <a:gd name="T0" fmla="*/ 628 w 1066"/>
                <a:gd name="T1" fmla="*/ 41 h 918"/>
                <a:gd name="T2" fmla="*/ 1039 w 1066"/>
                <a:gd name="T3" fmla="*/ 488 h 918"/>
                <a:gd name="T4" fmla="*/ 504 w 1066"/>
                <a:gd name="T5" fmla="*/ 852 h 918"/>
                <a:gd name="T6" fmla="*/ 102 w 1066"/>
                <a:gd name="T7" fmla="*/ 537 h 918"/>
                <a:gd name="T8" fmla="*/ 27 w 1066"/>
                <a:gd name="T9" fmla="*/ 323 h 918"/>
                <a:gd name="T10" fmla="*/ 628 w 1066"/>
                <a:gd name="T11" fmla="*/ 41 h 918"/>
              </a:gdLst>
              <a:ahLst/>
              <a:cxnLst>
                <a:cxn ang="0">
                  <a:pos x="T0" y="T1"/>
                </a:cxn>
                <a:cxn ang="0">
                  <a:pos x="T2" y="T3"/>
                </a:cxn>
                <a:cxn ang="0">
                  <a:pos x="T4" y="T5"/>
                </a:cxn>
                <a:cxn ang="0">
                  <a:pos x="T6" y="T7"/>
                </a:cxn>
                <a:cxn ang="0">
                  <a:pos x="T8" y="T9"/>
                </a:cxn>
                <a:cxn ang="0">
                  <a:pos x="T10" y="T11"/>
                </a:cxn>
              </a:cxnLst>
              <a:rect l="0" t="0" r="r" b="b"/>
              <a:pathLst>
                <a:path w="1066" h="918">
                  <a:moveTo>
                    <a:pt x="628" y="41"/>
                  </a:moveTo>
                  <a:cubicBezTo>
                    <a:pt x="918" y="83"/>
                    <a:pt x="1066" y="300"/>
                    <a:pt x="1039" y="488"/>
                  </a:cubicBezTo>
                  <a:cubicBezTo>
                    <a:pt x="1012" y="676"/>
                    <a:pt x="865" y="918"/>
                    <a:pt x="504" y="852"/>
                  </a:cubicBezTo>
                  <a:cubicBezTo>
                    <a:pt x="322" y="820"/>
                    <a:pt x="30" y="664"/>
                    <a:pt x="102" y="537"/>
                  </a:cubicBezTo>
                  <a:cubicBezTo>
                    <a:pt x="0" y="549"/>
                    <a:pt x="17" y="393"/>
                    <a:pt x="27" y="323"/>
                  </a:cubicBezTo>
                  <a:cubicBezTo>
                    <a:pt x="53" y="135"/>
                    <a:pt x="338" y="0"/>
                    <a:pt x="628" y="41"/>
                  </a:cubicBezTo>
                  <a:close/>
                </a:path>
              </a:pathLst>
            </a:custGeom>
            <a:solidFill>
              <a:srgbClr val="9E7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3" name="Freeform 132"/>
            <p:cNvSpPr/>
            <p:nvPr userDrawn="1"/>
          </p:nvSpPr>
          <p:spPr bwMode="auto">
            <a:xfrm flipH="1">
              <a:off x="42863" y="3582988"/>
              <a:ext cx="1603375" cy="682625"/>
            </a:xfrm>
            <a:custGeom>
              <a:avLst/>
              <a:gdLst>
                <a:gd name="T0" fmla="*/ 1009 w 1009"/>
                <a:gd name="T1" fmla="*/ 0 h 430"/>
                <a:gd name="T2" fmla="*/ 474 w 1009"/>
                <a:gd name="T3" fmla="*/ 364 h 430"/>
                <a:gd name="T4" fmla="*/ 72 w 1009"/>
                <a:gd name="T5" fmla="*/ 49 h 430"/>
                <a:gd name="T6" fmla="*/ 1009 w 1009"/>
                <a:gd name="T7" fmla="*/ 0 h 430"/>
              </a:gdLst>
              <a:ahLst/>
              <a:cxnLst>
                <a:cxn ang="0">
                  <a:pos x="T0" y="T1"/>
                </a:cxn>
                <a:cxn ang="0">
                  <a:pos x="T2" y="T3"/>
                </a:cxn>
                <a:cxn ang="0">
                  <a:pos x="T4" y="T5"/>
                </a:cxn>
                <a:cxn ang="0">
                  <a:pos x="T6" y="T7"/>
                </a:cxn>
              </a:cxnLst>
              <a:rect l="0" t="0" r="r" b="b"/>
              <a:pathLst>
                <a:path w="1009" h="430">
                  <a:moveTo>
                    <a:pt x="1009" y="0"/>
                  </a:moveTo>
                  <a:cubicBezTo>
                    <a:pt x="982" y="188"/>
                    <a:pt x="835" y="430"/>
                    <a:pt x="474" y="364"/>
                  </a:cubicBezTo>
                  <a:cubicBezTo>
                    <a:pt x="292" y="332"/>
                    <a:pt x="0" y="176"/>
                    <a:pt x="72" y="49"/>
                  </a:cubicBezTo>
                  <a:cubicBezTo>
                    <a:pt x="256" y="220"/>
                    <a:pt x="939" y="263"/>
                    <a:pt x="1009" y="0"/>
                  </a:cubicBezTo>
                  <a:close/>
                </a:path>
              </a:pathLst>
            </a:custGeom>
            <a:solidFill>
              <a:srgbClr val="9167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userDrawn="1">
            <p:ph type="ctrTitle" hasCustomPrompt="1"/>
          </p:nvPr>
        </p:nvSpPr>
        <p:spPr>
          <a:xfrm>
            <a:off x="6064248" y="2043513"/>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064248" y="4349749"/>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userDrawn="1">
            <p:ph type="body" sz="quarter" idx="10" hasCustomPrompt="1"/>
          </p:nvPr>
        </p:nvSpPr>
        <p:spPr>
          <a:xfrm>
            <a:off x="6064249" y="4053478"/>
            <a:ext cx="5426076"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8" Type="http://schemas.openxmlformats.org/officeDocument/2006/relationships/notesSlide" Target="../notesSlides/notesSlide10.xml"/><Relationship Id="rId17" Type="http://schemas.openxmlformats.org/officeDocument/2006/relationships/slideLayout" Target="../slideLayouts/slideLayout4.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tags" Target="../tags/tag5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0" Type="http://schemas.openxmlformats.org/officeDocument/2006/relationships/notesSlide" Target="../notesSlides/notesSlide12.xml"/><Relationship Id="rId2" Type="http://schemas.openxmlformats.org/officeDocument/2006/relationships/image" Target="../media/image2.svg"/><Relationship Id="rId19" Type="http://schemas.openxmlformats.org/officeDocument/2006/relationships/slideLayout" Target="../slideLayouts/slideLayout4.xml"/><Relationship Id="rId18" Type="http://schemas.openxmlformats.org/officeDocument/2006/relationships/image" Target="../media/image14.png"/><Relationship Id="rId17" Type="http://schemas.openxmlformats.org/officeDocument/2006/relationships/image" Target="../media/image13.png"/><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2.svg"/><Relationship Id="rId13" Type="http://schemas.openxmlformats.org/officeDocument/2006/relationships/notesSlide" Target="../notesSlides/notesSlide13.xml"/><Relationship Id="rId12" Type="http://schemas.openxmlformats.org/officeDocument/2006/relationships/slideLayout" Target="../slideLayouts/slideLayout4.xml"/><Relationship Id="rId11" Type="http://schemas.openxmlformats.org/officeDocument/2006/relationships/image" Target="../media/image23.png"/><Relationship Id="rId10" Type="http://schemas.openxmlformats.org/officeDocument/2006/relationships/image" Target="../media/image2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0" Type="http://schemas.openxmlformats.org/officeDocument/2006/relationships/notesSlide" Target="../notesSlides/notesSlide14.xml"/><Relationship Id="rId2" Type="http://schemas.openxmlformats.org/officeDocument/2006/relationships/image" Target="../media/image2.svg"/><Relationship Id="rId19" Type="http://schemas.openxmlformats.org/officeDocument/2006/relationships/slideLayout" Target="../slideLayouts/slideLayout4.xml"/><Relationship Id="rId18" Type="http://schemas.openxmlformats.org/officeDocument/2006/relationships/image" Target="../media/image25.png"/><Relationship Id="rId17" Type="http://schemas.openxmlformats.org/officeDocument/2006/relationships/image" Target="../media/image24.png"/><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tags" Target="../tags/tag101.xml"/><Relationship Id="rId2" Type="http://schemas.microsoft.com/office/2007/relationships/media" Target="../media/media1.mp4"/><Relationship Id="rId1" Type="http://schemas.openxmlformats.org/officeDocument/2006/relationships/video" Target="../media/media1.mp4"/></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tags" Target="../tags/tag102.xml"/><Relationship Id="rId2" Type="http://schemas.microsoft.com/office/2007/relationships/media" Target="../media/media2.mp4"/><Relationship Id="rId1" Type="http://schemas.openxmlformats.org/officeDocument/2006/relationships/video" Target="../media/media2.mp4"/></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4.xml"/><Relationship Id="rId4" Type="http://schemas.openxmlformats.org/officeDocument/2006/relationships/tags" Target="../tags/tag103.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notesSlide" Target="../notesSlides/notesSlide2.xml"/><Relationship Id="rId14" Type="http://schemas.openxmlformats.org/officeDocument/2006/relationships/slideLayout" Target="../slideLayouts/slideLayout5.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0" Type="http://schemas.openxmlformats.org/officeDocument/2006/relationships/notesSlide" Target="../notesSlides/notesSlide4.xml"/><Relationship Id="rId3" Type="http://schemas.openxmlformats.org/officeDocument/2006/relationships/tags" Target="../tags/tag16.xml"/><Relationship Id="rId29" Type="http://schemas.openxmlformats.org/officeDocument/2006/relationships/slideLayout" Target="../slideLayouts/slideLayout4.xml"/><Relationship Id="rId28" Type="http://schemas.openxmlformats.org/officeDocument/2006/relationships/tags" Target="../tags/tag39.xml"/><Relationship Id="rId27" Type="http://schemas.openxmlformats.org/officeDocument/2006/relationships/tags" Target="../tags/tag38.xml"/><Relationship Id="rId26" Type="http://schemas.openxmlformats.org/officeDocument/2006/relationships/image" Target="../media/image2.svg"/><Relationship Id="rId25" Type="http://schemas.openxmlformats.org/officeDocument/2006/relationships/image" Target="../media/image1.png"/><Relationship Id="rId24" Type="http://schemas.openxmlformats.org/officeDocument/2006/relationships/tags" Target="../tags/tag37.xml"/><Relationship Id="rId23" Type="http://schemas.openxmlformats.org/officeDocument/2006/relationships/tags" Target="../tags/tag36.xml"/><Relationship Id="rId22" Type="http://schemas.openxmlformats.org/officeDocument/2006/relationships/tags" Target="../tags/tag35.xml"/><Relationship Id="rId21" Type="http://schemas.openxmlformats.org/officeDocument/2006/relationships/tags" Target="../tags/tag34.xml"/><Relationship Id="rId20" Type="http://schemas.openxmlformats.org/officeDocument/2006/relationships/tags" Target="../tags/tag33.xml"/><Relationship Id="rId2" Type="http://schemas.openxmlformats.org/officeDocument/2006/relationships/tags" Target="../tags/tag15.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2" Type="http://schemas.openxmlformats.org/officeDocument/2006/relationships/notesSlide" Target="../notesSlides/notesSlide7.xml"/><Relationship Id="rId21" Type="http://schemas.openxmlformats.org/officeDocument/2006/relationships/slideLayout" Target="../slideLayouts/slideLayout4.xml"/><Relationship Id="rId20" Type="http://schemas.openxmlformats.org/officeDocument/2006/relationships/image" Target="../media/image9.png"/><Relationship Id="rId2" Type="http://schemas.openxmlformats.org/officeDocument/2006/relationships/tags" Target="../tags/tag41.xml"/><Relationship Id="rId19" Type="http://schemas.openxmlformats.org/officeDocument/2006/relationships/image" Target="../media/image8.png"/><Relationship Id="rId18" Type="http://schemas.openxmlformats.org/officeDocument/2006/relationships/image" Target="../media/image7.png"/><Relationship Id="rId17" Type="http://schemas.openxmlformats.org/officeDocument/2006/relationships/image" Target="../media/image6.png"/><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副标题 4"/>
          <p:cNvSpPr>
            <a:spLocks noGrp="1"/>
          </p:cNvSpPr>
          <p:nvPr>
            <p:ph type="subTitle" idx="1"/>
          </p:nvPr>
        </p:nvSpPr>
        <p:spPr>
          <a:xfrm>
            <a:off x="723900" y="3429000"/>
            <a:ext cx="5130800" cy="785495"/>
          </a:xfrm>
        </p:spPr>
        <p:txBody>
          <a:bodyPr/>
          <a:lstStyle/>
          <a:p>
            <a:r>
              <a:rPr lang="zh-CN" altLang="en-US" b="1">
                <a:latin typeface="方正兰亭黑简体" panose="02000000000000000000" charset="-122"/>
                <a:ea typeface="方正兰亭黑简体" panose="02000000000000000000" charset="-122"/>
              </a:rPr>
              <a:t>研发成员：陈景颖、马好君、裴咨亦</a:t>
            </a:r>
            <a:endParaRPr lang="en-US" altLang="zh-CN" b="1">
              <a:latin typeface="方正兰亭黑简体" panose="02000000000000000000" charset="-122"/>
              <a:ea typeface="方正兰亭黑简体" panose="02000000000000000000" charset="-122"/>
            </a:endParaRPr>
          </a:p>
          <a:p>
            <a:endParaRPr lang="en-US" altLang="zh-CN" b="1" dirty="0">
              <a:latin typeface="方正兰亭黑简体" panose="02000000000000000000" charset="-122"/>
              <a:ea typeface="方正兰亭黑简体" panose="02000000000000000000" charset="-122"/>
            </a:endParaRPr>
          </a:p>
        </p:txBody>
      </p:sp>
      <p:sp>
        <p:nvSpPr>
          <p:cNvPr id="44" name="标题 3"/>
          <p:cNvSpPr>
            <a:spLocks noGrp="1"/>
          </p:cNvSpPr>
          <p:nvPr>
            <p:ph type="ctrTitle"/>
          </p:nvPr>
        </p:nvSpPr>
        <p:spPr>
          <a:xfrm>
            <a:off x="723900" y="2207260"/>
            <a:ext cx="5908675" cy="1221740"/>
          </a:xfrm>
        </p:spPr>
        <p:txBody>
          <a:bodyPr>
            <a:normAutofit fontScale="90000"/>
          </a:bodyPr>
          <a:lstStyle/>
          <a:p>
            <a:r>
              <a:rPr lang="zh-CN" altLang="en-US" dirty="0"/>
              <a:t>系统性梳理与可视化探索</a:t>
            </a:r>
            <a:r>
              <a:rPr lang="en-US" altLang="zh-CN" dirty="0"/>
              <a:t> CHI </a:t>
            </a:r>
            <a:r>
              <a:rPr lang="zh-CN" altLang="en-US" dirty="0"/>
              <a:t>会议社交媒体相关研究</a:t>
            </a:r>
            <a:endParaRPr lang="zh-CN" altLang="en-US" dirty="0"/>
          </a:p>
        </p:txBody>
      </p:sp>
      <p:sp>
        <p:nvSpPr>
          <p:cNvPr id="2" name="文本框 1"/>
          <p:cNvSpPr txBox="1"/>
          <p:nvPr/>
        </p:nvSpPr>
        <p:spPr>
          <a:xfrm>
            <a:off x="781685" y="4647565"/>
            <a:ext cx="4130040" cy="681355"/>
          </a:xfrm>
          <a:prstGeom prst="rect">
            <a:avLst/>
          </a:prstGeom>
          <a:noFill/>
        </p:spPr>
        <p:txBody>
          <a:bodyPr wrap="square" rtlCol="0">
            <a:spAutoFit/>
          </a:bodyPr>
          <a:p>
            <a:pPr>
              <a:lnSpc>
                <a:spcPct val="120000"/>
              </a:lnSpc>
            </a:pPr>
            <a:r>
              <a:rPr lang="zh-CN" altLang="en-US" sz="1600">
                <a:solidFill>
                  <a:schemeClr val="tx1">
                    <a:lumMod val="50000"/>
                    <a:lumOff val="50000"/>
                  </a:schemeClr>
                </a:solidFill>
              </a:rPr>
              <a:t>系统网址：</a:t>
            </a:r>
            <a:r>
              <a:rPr lang="en-US" altLang="zh-CN" sz="1600">
                <a:solidFill>
                  <a:schemeClr val="tx1">
                    <a:lumMod val="50000"/>
                    <a:lumOff val="50000"/>
                  </a:schemeClr>
                </a:solidFill>
              </a:rPr>
              <a:t>https://kkzyu.github.io/CHI/#/</a:t>
            </a:r>
            <a:endParaRPr lang="en-US" altLang="zh-CN" sz="1600">
              <a:solidFill>
                <a:schemeClr val="tx1">
                  <a:lumMod val="50000"/>
                  <a:lumOff val="50000"/>
                </a:schemeClr>
              </a:solidFill>
            </a:endParaRPr>
          </a:p>
          <a:p>
            <a:pPr>
              <a:lnSpc>
                <a:spcPct val="120000"/>
              </a:lnSpc>
            </a:pPr>
            <a:r>
              <a:rPr lang="zh-CN" altLang="en-US" sz="1600">
                <a:solidFill>
                  <a:schemeClr val="tx1">
                    <a:lumMod val="50000"/>
                    <a:lumOff val="50000"/>
                  </a:schemeClr>
                </a:solidFill>
              </a:rPr>
              <a:t>发布时间：</a:t>
            </a:r>
            <a:r>
              <a:rPr lang="en-US" altLang="zh-CN" sz="1600">
                <a:solidFill>
                  <a:schemeClr val="tx1">
                    <a:lumMod val="50000"/>
                    <a:lumOff val="50000"/>
                  </a:schemeClr>
                </a:solidFill>
              </a:rPr>
              <a:t>2025.06.03</a:t>
            </a:r>
            <a:endParaRPr lang="en-US" altLang="zh-CN" sz="1600">
              <a:solidFill>
                <a:schemeClr val="tx1">
                  <a:lumMod val="50000"/>
                  <a:lumOff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03 </a:t>
            </a:r>
            <a:r>
              <a:rPr lang="zh-CN" altLang="en-US" dirty="0"/>
              <a:t>交互式可视化系统的设计实现</a:t>
            </a:r>
            <a:endParaRPr lang="zh-CN" altLang="en-US" dirty="0"/>
          </a:p>
        </p:txBody>
      </p:sp>
      <p:grpSp>
        <p:nvGrpSpPr>
          <p:cNvPr id="5" name="2113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86558" y="1730777"/>
            <a:ext cx="10833930" cy="3815546"/>
            <a:chOff x="686558" y="1730777"/>
            <a:chExt cx="10833930" cy="3815546"/>
          </a:xfrm>
        </p:grpSpPr>
        <p:sp>
          <p:nvSpPr>
            <p:cNvPr id="6" name="î$ḷiḋè"/>
            <p:cNvSpPr/>
            <p:nvPr>
              <p:custDataLst>
                <p:tags r:id="rId2"/>
              </p:custDataLst>
            </p:nvPr>
          </p:nvSpPr>
          <p:spPr>
            <a:xfrm>
              <a:off x="1830569" y="2119670"/>
              <a:ext cx="1659774" cy="1482914"/>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7" name="iSḷídé"/>
            <p:cNvSpPr/>
            <p:nvPr>
              <p:custDataLst>
                <p:tags r:id="rId3"/>
              </p:custDataLst>
            </p:nvPr>
          </p:nvSpPr>
          <p:spPr>
            <a:xfrm>
              <a:off x="1830569" y="3674516"/>
              <a:ext cx="1659774" cy="1482914"/>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8" name="íṩḻïḓe"/>
            <p:cNvSpPr/>
            <p:nvPr>
              <p:custDataLst>
                <p:tags r:id="rId4"/>
              </p:custDataLst>
            </p:nvPr>
          </p:nvSpPr>
          <p:spPr>
            <a:xfrm>
              <a:off x="3202816" y="2897093"/>
              <a:ext cx="1659774" cy="148291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9" name="ísḻidé"/>
            <p:cNvSpPr/>
            <p:nvPr>
              <p:custDataLst>
                <p:tags r:id="rId5"/>
              </p:custDataLst>
            </p:nvPr>
          </p:nvSpPr>
          <p:spPr>
            <a:xfrm>
              <a:off x="3300374" y="1730777"/>
              <a:ext cx="5702339" cy="1056084"/>
            </a:xfrm>
            <a:prstGeom prst="leftRightArrow">
              <a:avLst>
                <a:gd name="adj1" fmla="val 100000"/>
                <a:gd name="adj2" fmla="val 24046"/>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solidFill>
              </a:endParaRPr>
            </a:p>
          </p:txBody>
        </p:sp>
        <p:sp>
          <p:nvSpPr>
            <p:cNvPr id="10" name="íṥ1îḑé"/>
            <p:cNvSpPr/>
            <p:nvPr>
              <p:custDataLst>
                <p:tags r:id="rId6"/>
              </p:custDataLst>
            </p:nvPr>
          </p:nvSpPr>
          <p:spPr>
            <a:xfrm>
              <a:off x="4968836" y="3110508"/>
              <a:ext cx="6551652" cy="1056084"/>
            </a:xfrm>
            <a:prstGeom prst="leftRightArrow">
              <a:avLst>
                <a:gd name="adj1" fmla="val 100000"/>
                <a:gd name="adj2" fmla="val 24046"/>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solidFill>
              </a:endParaRPr>
            </a:p>
          </p:txBody>
        </p:sp>
        <p:sp>
          <p:nvSpPr>
            <p:cNvPr id="11" name="íslîďe"/>
            <p:cNvSpPr/>
            <p:nvPr>
              <p:custDataLst>
                <p:tags r:id="rId7"/>
              </p:custDataLst>
            </p:nvPr>
          </p:nvSpPr>
          <p:spPr>
            <a:xfrm>
              <a:off x="3300374" y="4490239"/>
              <a:ext cx="5702339" cy="1056084"/>
            </a:xfrm>
            <a:prstGeom prst="leftRightArrow">
              <a:avLst>
                <a:gd name="adj1" fmla="val 100000"/>
                <a:gd name="adj2" fmla="val 24046"/>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solidFill>
              </a:endParaRPr>
            </a:p>
          </p:txBody>
        </p:sp>
        <p:grpSp>
          <p:nvGrpSpPr>
            <p:cNvPr id="12" name="îṩ1íḓè"/>
            <p:cNvGrpSpPr/>
            <p:nvPr/>
          </p:nvGrpSpPr>
          <p:grpSpPr>
            <a:xfrm>
              <a:off x="4096388" y="1875397"/>
              <a:ext cx="4110311" cy="766844"/>
              <a:chOff x="4946493" y="1831612"/>
              <a:chExt cx="4110311" cy="766844"/>
            </a:xfrm>
          </p:grpSpPr>
          <p:sp>
            <p:nvSpPr>
              <p:cNvPr id="23" name="íṡľïḋe"/>
              <p:cNvSpPr/>
              <p:nvPr>
                <p:custDataLst>
                  <p:tags r:id="rId8"/>
                </p:custDataLst>
              </p:nvPr>
            </p:nvSpPr>
            <p:spPr bwMode="auto">
              <a:xfrm flipH="1">
                <a:off x="4946493" y="2274809"/>
                <a:ext cx="4110310" cy="32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300" b="1" dirty="0"/>
                  <a:t>R1/R2/R3</a:t>
                </a:r>
                <a:r>
                  <a:rPr lang="en-US" altLang="zh-CN" sz="1300" dirty="0"/>
                  <a:t> - </a:t>
                </a:r>
                <a:r>
                  <a:rPr lang="zh-CN" altLang="en-US" sz="1300" dirty="0"/>
                  <a:t>堆叠柱状图、饼图、图例交互、联动筛选</a:t>
                </a:r>
                <a:endParaRPr lang="zh-CN" altLang="en-US" sz="1300" dirty="0"/>
              </a:p>
            </p:txBody>
          </p:sp>
          <p:sp>
            <p:nvSpPr>
              <p:cNvPr id="24" name="í$liḋè"/>
              <p:cNvSpPr txBox="1"/>
              <p:nvPr>
                <p:custDataLst>
                  <p:tags r:id="rId9"/>
                </p:custDataLst>
              </p:nvPr>
            </p:nvSpPr>
            <p:spPr bwMode="auto">
              <a:xfrm flipH="1">
                <a:off x="4946494" y="1831612"/>
                <a:ext cx="4110310" cy="443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000" b="1" dirty="0"/>
                  <a:t>01.</a:t>
                </a:r>
                <a:r>
                  <a:rPr lang="zh-CN" sz="2000" b="1" dirty="0"/>
                  <a:t>概览视图</a:t>
                </a:r>
                <a:endParaRPr lang="zh-CN" sz="2000" b="1" dirty="0"/>
              </a:p>
            </p:txBody>
          </p:sp>
        </p:grpSp>
        <p:grpSp>
          <p:nvGrpSpPr>
            <p:cNvPr id="13" name="ïṥ1iḋè"/>
            <p:cNvGrpSpPr/>
            <p:nvPr/>
          </p:nvGrpSpPr>
          <p:grpSpPr>
            <a:xfrm>
              <a:off x="5764850" y="3255128"/>
              <a:ext cx="5551170" cy="694690"/>
              <a:chOff x="4946493" y="1831612"/>
              <a:chExt cx="5551170" cy="694690"/>
            </a:xfrm>
          </p:grpSpPr>
          <p:sp>
            <p:nvSpPr>
              <p:cNvPr id="21" name="íṥļiďé"/>
              <p:cNvSpPr/>
              <p:nvPr>
                <p:custDataLst>
                  <p:tags r:id="rId10"/>
                </p:custDataLst>
              </p:nvPr>
            </p:nvSpPr>
            <p:spPr bwMode="auto">
              <a:xfrm flipH="1">
                <a:off x="4946493" y="2251347"/>
                <a:ext cx="5551170" cy="27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300" b="1" dirty="0"/>
                  <a:t>R4</a:t>
                </a:r>
                <a:r>
                  <a:rPr lang="en-US" altLang="zh-CN" sz="1300" dirty="0"/>
                  <a:t> - </a:t>
                </a:r>
                <a:r>
                  <a:rPr lang="zh-CN" altLang="en-US" sz="1300" dirty="0"/>
                  <a:t>桑基图、平台分类、层级导航、混合层级连接渲染、摘要提示</a:t>
                </a:r>
                <a:endParaRPr lang="zh-CN" altLang="en-US" sz="1300" dirty="0"/>
              </a:p>
            </p:txBody>
          </p:sp>
          <p:sp>
            <p:nvSpPr>
              <p:cNvPr id="22" name="íṡ1iḓé"/>
              <p:cNvSpPr txBox="1"/>
              <p:nvPr>
                <p:custDataLst>
                  <p:tags r:id="rId11"/>
                </p:custDataLst>
              </p:nvPr>
            </p:nvSpPr>
            <p:spPr bwMode="auto">
              <a:xfrm flipH="1">
                <a:off x="4946494" y="1831612"/>
                <a:ext cx="4110310" cy="443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000" b="1" dirty="0"/>
                  <a:t>02.</a:t>
                </a:r>
                <a:r>
                  <a:rPr lang="zh-CN" altLang="en-US" sz="2000" b="1" dirty="0">
                    <a:sym typeface="+mn-ea"/>
                  </a:rPr>
                  <a:t>主视图</a:t>
                </a:r>
                <a:r>
                  <a:rPr lang="en-US" altLang="zh-CN" sz="2000" b="1" dirty="0">
                    <a:sym typeface="+mn-ea"/>
                  </a:rPr>
                  <a:t>-</a:t>
                </a:r>
                <a:r>
                  <a:rPr lang="zh-CN" altLang="en-US" sz="2000" b="1" dirty="0">
                    <a:sym typeface="+mn-ea"/>
                  </a:rPr>
                  <a:t>关系视图</a:t>
                </a:r>
                <a:endParaRPr lang="zh-CN" altLang="en-US" sz="2000" b="1" dirty="0"/>
              </a:p>
            </p:txBody>
          </p:sp>
        </p:grpSp>
        <p:grpSp>
          <p:nvGrpSpPr>
            <p:cNvPr id="14" name="ïŝļíḓé"/>
            <p:cNvGrpSpPr/>
            <p:nvPr/>
          </p:nvGrpSpPr>
          <p:grpSpPr>
            <a:xfrm>
              <a:off x="4096388" y="4634859"/>
              <a:ext cx="4556125" cy="767080"/>
              <a:chOff x="4946493" y="1831612"/>
              <a:chExt cx="4556125" cy="767080"/>
            </a:xfrm>
          </p:grpSpPr>
          <p:sp>
            <p:nvSpPr>
              <p:cNvPr id="19" name="íṥľidê"/>
              <p:cNvSpPr/>
              <p:nvPr>
                <p:custDataLst>
                  <p:tags r:id="rId12"/>
                </p:custDataLst>
              </p:nvPr>
            </p:nvSpPr>
            <p:spPr bwMode="auto">
              <a:xfrm flipH="1">
                <a:off x="4946493" y="2274842"/>
                <a:ext cx="45561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300" b="1" dirty="0"/>
                  <a:t>R5</a:t>
                </a:r>
                <a:r>
                  <a:rPr lang="en-US" altLang="zh-CN" sz="1300" dirty="0"/>
                  <a:t> - </a:t>
                </a:r>
                <a:r>
                  <a:rPr lang="zh-CN" altLang="en-US" sz="1300" dirty="0"/>
                  <a:t>论文筛选、论文搜索、详情展示、联动筛选</a:t>
                </a:r>
                <a:endParaRPr lang="zh-CN" altLang="en-US" sz="1300" dirty="0"/>
              </a:p>
            </p:txBody>
          </p:sp>
          <p:sp>
            <p:nvSpPr>
              <p:cNvPr id="20" name="íṧľïḍè"/>
              <p:cNvSpPr txBox="1"/>
              <p:nvPr>
                <p:custDataLst>
                  <p:tags r:id="rId13"/>
                </p:custDataLst>
              </p:nvPr>
            </p:nvSpPr>
            <p:spPr bwMode="auto">
              <a:xfrm flipH="1">
                <a:off x="4946494" y="1831612"/>
                <a:ext cx="4110310" cy="443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000" b="1" dirty="0"/>
                  <a:t>03.</a:t>
                </a:r>
                <a:r>
                  <a:rPr lang="zh-CN" altLang="en-US" sz="2000" b="1" dirty="0"/>
                  <a:t>细节视图</a:t>
                </a:r>
                <a:endParaRPr lang="zh-CN" altLang="en-US" sz="2000" b="1" dirty="0"/>
              </a:p>
            </p:txBody>
          </p:sp>
        </p:grpSp>
        <p:sp>
          <p:nvSpPr>
            <p:cNvPr id="15" name="ïṩḻïḓê"/>
            <p:cNvSpPr/>
            <p:nvPr>
              <p:custDataLst>
                <p:tags r:id="rId14"/>
              </p:custDataLst>
            </p:nvPr>
          </p:nvSpPr>
          <p:spPr bwMode="auto">
            <a:xfrm>
              <a:off x="3750807" y="3371850"/>
              <a:ext cx="563792" cy="533400"/>
            </a:xfrm>
            <a:custGeom>
              <a:avLst/>
              <a:gdLst>
                <a:gd name="connsiteX0" fmla="*/ 410803 w 536437"/>
                <a:gd name="connsiteY0" fmla="*/ 418778 h 507519"/>
                <a:gd name="connsiteX1" fmla="*/ 364937 w 536437"/>
                <a:gd name="connsiteY1" fmla="*/ 425758 h 507519"/>
                <a:gd name="connsiteX2" fmla="*/ 364937 w 536437"/>
                <a:gd name="connsiteY2" fmla="*/ 452679 h 507519"/>
                <a:gd name="connsiteX3" fmla="*/ 457667 w 536437"/>
                <a:gd name="connsiteY3" fmla="*/ 452679 h 507519"/>
                <a:gd name="connsiteX4" fmla="*/ 457667 w 536437"/>
                <a:gd name="connsiteY4" fmla="*/ 425758 h 507519"/>
                <a:gd name="connsiteX5" fmla="*/ 203408 w 536437"/>
                <a:gd name="connsiteY5" fmla="*/ 297133 h 507519"/>
                <a:gd name="connsiteX6" fmla="*/ 238306 w 536437"/>
                <a:gd name="connsiteY6" fmla="*/ 457665 h 507519"/>
                <a:gd name="connsiteX7" fmla="*/ 260242 w 536437"/>
                <a:gd name="connsiteY7" fmla="*/ 330037 h 507519"/>
                <a:gd name="connsiteX8" fmla="*/ 250271 w 536437"/>
                <a:gd name="connsiteY8" fmla="*/ 321063 h 507519"/>
                <a:gd name="connsiteX9" fmla="*/ 234318 w 536437"/>
                <a:gd name="connsiteY9" fmla="*/ 302119 h 507519"/>
                <a:gd name="connsiteX10" fmla="*/ 303117 w 536437"/>
                <a:gd name="connsiteY10" fmla="*/ 302119 h 507519"/>
                <a:gd name="connsiteX11" fmla="*/ 286166 w 536437"/>
                <a:gd name="connsiteY11" fmla="*/ 321063 h 507519"/>
                <a:gd name="connsiteX12" fmla="*/ 277193 w 536437"/>
                <a:gd name="connsiteY12" fmla="*/ 330037 h 507519"/>
                <a:gd name="connsiteX13" fmla="*/ 298132 w 536437"/>
                <a:gd name="connsiteY13" fmla="*/ 457665 h 507519"/>
                <a:gd name="connsiteX14" fmla="*/ 334027 w 536437"/>
                <a:gd name="connsiteY14" fmla="*/ 297133 h 507519"/>
                <a:gd name="connsiteX15" fmla="*/ 515498 w 536437"/>
                <a:gd name="connsiteY15" fmla="*/ 353967 h 507519"/>
                <a:gd name="connsiteX16" fmla="*/ 536437 w 536437"/>
                <a:gd name="connsiteY16" fmla="*/ 507519 h 507519"/>
                <a:gd name="connsiteX17" fmla="*/ 0 w 536437"/>
                <a:gd name="connsiteY17" fmla="*/ 507519 h 507519"/>
                <a:gd name="connsiteX18" fmla="*/ 19942 w 536437"/>
                <a:gd name="connsiteY18" fmla="*/ 353967 h 507519"/>
                <a:gd name="connsiteX19" fmla="*/ 268717 w 536437"/>
                <a:gd name="connsiteY19" fmla="*/ 0 h 507519"/>
                <a:gd name="connsiteX20" fmla="*/ 388867 w 536437"/>
                <a:gd name="connsiteY20" fmla="*/ 134109 h 507519"/>
                <a:gd name="connsiteX21" fmla="*/ 268717 w 536437"/>
                <a:gd name="connsiteY21" fmla="*/ 268218 h 507519"/>
                <a:gd name="connsiteX22" fmla="*/ 148567 w 536437"/>
                <a:gd name="connsiteY22" fmla="*/ 134109 h 507519"/>
                <a:gd name="connsiteX23" fmla="*/ 268717 w 536437"/>
                <a:gd name="connsiteY23" fmla="*/ 0 h 50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437" h="507519">
                  <a:moveTo>
                    <a:pt x="410803" y="418778"/>
                  </a:moveTo>
                  <a:lnTo>
                    <a:pt x="364937" y="425758"/>
                  </a:lnTo>
                  <a:lnTo>
                    <a:pt x="364937" y="452679"/>
                  </a:lnTo>
                  <a:lnTo>
                    <a:pt x="457667" y="452679"/>
                  </a:lnTo>
                  <a:lnTo>
                    <a:pt x="457667" y="425758"/>
                  </a:lnTo>
                  <a:close/>
                  <a:moveTo>
                    <a:pt x="203408" y="297133"/>
                  </a:moveTo>
                  <a:lnTo>
                    <a:pt x="238306" y="457665"/>
                  </a:lnTo>
                  <a:lnTo>
                    <a:pt x="260242" y="330037"/>
                  </a:lnTo>
                  <a:lnTo>
                    <a:pt x="250271" y="321063"/>
                  </a:lnTo>
                  <a:lnTo>
                    <a:pt x="234318" y="302119"/>
                  </a:lnTo>
                  <a:lnTo>
                    <a:pt x="303117" y="302119"/>
                  </a:lnTo>
                  <a:lnTo>
                    <a:pt x="286166" y="321063"/>
                  </a:lnTo>
                  <a:lnTo>
                    <a:pt x="277193" y="330037"/>
                  </a:lnTo>
                  <a:lnTo>
                    <a:pt x="298132" y="457665"/>
                  </a:lnTo>
                  <a:lnTo>
                    <a:pt x="334027" y="297133"/>
                  </a:lnTo>
                  <a:lnTo>
                    <a:pt x="515498" y="353967"/>
                  </a:lnTo>
                  <a:lnTo>
                    <a:pt x="536437" y="507519"/>
                  </a:lnTo>
                  <a:lnTo>
                    <a:pt x="0" y="507519"/>
                  </a:lnTo>
                  <a:lnTo>
                    <a:pt x="19942" y="353967"/>
                  </a:lnTo>
                  <a:close/>
                  <a:moveTo>
                    <a:pt x="268717" y="0"/>
                  </a:moveTo>
                  <a:cubicBezTo>
                    <a:pt x="335074" y="0"/>
                    <a:pt x="388867" y="60043"/>
                    <a:pt x="388867" y="134109"/>
                  </a:cubicBezTo>
                  <a:cubicBezTo>
                    <a:pt x="388867" y="208175"/>
                    <a:pt x="335074" y="268218"/>
                    <a:pt x="268717" y="268218"/>
                  </a:cubicBezTo>
                  <a:cubicBezTo>
                    <a:pt x="202360" y="268218"/>
                    <a:pt x="148567" y="208175"/>
                    <a:pt x="148567" y="134109"/>
                  </a:cubicBezTo>
                  <a:cubicBezTo>
                    <a:pt x="148567" y="60043"/>
                    <a:pt x="202360" y="0"/>
                    <a:pt x="268717" y="0"/>
                  </a:cubicBezTo>
                  <a:close/>
                </a:path>
              </a:pathLst>
            </a:custGeom>
            <a:solidFill>
              <a:schemeClr val="bg1"/>
            </a:solidFill>
            <a:ln w="9525">
              <a:noFill/>
              <a:rou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16" name="í$lïde"/>
            <p:cNvSpPr/>
            <p:nvPr>
              <p:custDataLst>
                <p:tags r:id="rId15"/>
              </p:custDataLst>
            </p:nvPr>
          </p:nvSpPr>
          <p:spPr bwMode="auto">
            <a:xfrm>
              <a:off x="2417343" y="2610419"/>
              <a:ext cx="486224" cy="501416"/>
            </a:xfrm>
            <a:custGeom>
              <a:avLst/>
              <a:gdLst>
                <a:gd name="T0" fmla="*/ 68 w 68"/>
                <a:gd name="T1" fmla="*/ 16 h 67"/>
                <a:gd name="T2" fmla="*/ 68 w 68"/>
                <a:gd name="T3" fmla="*/ 66 h 67"/>
                <a:gd name="T4" fmla="*/ 67 w 68"/>
                <a:gd name="T5" fmla="*/ 67 h 67"/>
                <a:gd name="T6" fmla="*/ 56 w 68"/>
                <a:gd name="T7" fmla="*/ 67 h 67"/>
                <a:gd name="T8" fmla="*/ 46 w 68"/>
                <a:gd name="T9" fmla="*/ 67 h 67"/>
                <a:gd name="T10" fmla="*/ 36 w 68"/>
                <a:gd name="T11" fmla="*/ 67 h 67"/>
                <a:gd name="T12" fmla="*/ 25 w 68"/>
                <a:gd name="T13" fmla="*/ 67 h 67"/>
                <a:gd name="T14" fmla="*/ 16 w 68"/>
                <a:gd name="T15" fmla="*/ 67 h 67"/>
                <a:gd name="T16" fmla="*/ 5 w 68"/>
                <a:gd name="T17" fmla="*/ 67 h 67"/>
                <a:gd name="T18" fmla="*/ 2 w 68"/>
                <a:gd name="T19" fmla="*/ 67 h 67"/>
                <a:gd name="T20" fmla="*/ 0 w 68"/>
                <a:gd name="T21" fmla="*/ 66 h 67"/>
                <a:gd name="T22" fmla="*/ 2 w 68"/>
                <a:gd name="T23" fmla="*/ 64 h 67"/>
                <a:gd name="T24" fmla="*/ 3 w 68"/>
                <a:gd name="T25" fmla="*/ 64 h 67"/>
                <a:gd name="T26" fmla="*/ 3 w 68"/>
                <a:gd name="T27" fmla="*/ 56 h 67"/>
                <a:gd name="T28" fmla="*/ 5 w 68"/>
                <a:gd name="T29" fmla="*/ 54 h 67"/>
                <a:gd name="T30" fmla="*/ 16 w 68"/>
                <a:gd name="T31" fmla="*/ 54 h 67"/>
                <a:gd name="T32" fmla="*/ 17 w 68"/>
                <a:gd name="T33" fmla="*/ 56 h 67"/>
                <a:gd name="T34" fmla="*/ 17 w 68"/>
                <a:gd name="T35" fmla="*/ 64 h 67"/>
                <a:gd name="T36" fmla="*/ 24 w 68"/>
                <a:gd name="T37" fmla="*/ 64 h 67"/>
                <a:gd name="T38" fmla="*/ 24 w 68"/>
                <a:gd name="T39" fmla="*/ 40 h 67"/>
                <a:gd name="T40" fmla="*/ 25 w 68"/>
                <a:gd name="T41" fmla="*/ 38 h 67"/>
                <a:gd name="T42" fmla="*/ 36 w 68"/>
                <a:gd name="T43" fmla="*/ 38 h 67"/>
                <a:gd name="T44" fmla="*/ 38 w 68"/>
                <a:gd name="T45" fmla="*/ 40 h 67"/>
                <a:gd name="T46" fmla="*/ 38 w 68"/>
                <a:gd name="T47" fmla="*/ 64 h 67"/>
                <a:gd name="T48" fmla="*/ 44 w 68"/>
                <a:gd name="T49" fmla="*/ 64 h 67"/>
                <a:gd name="T50" fmla="*/ 44 w 68"/>
                <a:gd name="T51" fmla="*/ 20 h 67"/>
                <a:gd name="T52" fmla="*/ 46 w 68"/>
                <a:gd name="T53" fmla="*/ 18 h 67"/>
                <a:gd name="T54" fmla="*/ 56 w 68"/>
                <a:gd name="T55" fmla="*/ 18 h 67"/>
                <a:gd name="T56" fmla="*/ 58 w 68"/>
                <a:gd name="T57" fmla="*/ 20 h 67"/>
                <a:gd name="T58" fmla="*/ 58 w 68"/>
                <a:gd name="T59" fmla="*/ 64 h 67"/>
                <a:gd name="T60" fmla="*/ 65 w 68"/>
                <a:gd name="T61" fmla="*/ 64 h 67"/>
                <a:gd name="T62" fmla="*/ 65 w 68"/>
                <a:gd name="T63" fmla="*/ 16 h 67"/>
                <a:gd name="T64" fmla="*/ 67 w 68"/>
                <a:gd name="T65" fmla="*/ 15 h 67"/>
                <a:gd name="T66" fmla="*/ 68 w 68"/>
                <a:gd name="T67" fmla="*/ 16 h 67"/>
                <a:gd name="T68" fmla="*/ 2 w 68"/>
                <a:gd name="T69" fmla="*/ 48 h 67"/>
                <a:gd name="T70" fmla="*/ 2 w 68"/>
                <a:gd name="T71" fmla="*/ 48 h 67"/>
                <a:gd name="T72" fmla="*/ 29 w 68"/>
                <a:gd name="T73" fmla="*/ 30 h 67"/>
                <a:gd name="T74" fmla="*/ 55 w 68"/>
                <a:gd name="T75" fmla="*/ 6 h 67"/>
                <a:gd name="T76" fmla="*/ 55 w 68"/>
                <a:gd name="T77" fmla="*/ 13 h 67"/>
                <a:gd name="T78" fmla="*/ 56 w 68"/>
                <a:gd name="T79" fmla="*/ 15 h 67"/>
                <a:gd name="T80" fmla="*/ 58 w 68"/>
                <a:gd name="T81" fmla="*/ 13 h 67"/>
                <a:gd name="T82" fmla="*/ 58 w 68"/>
                <a:gd name="T83" fmla="*/ 2 h 67"/>
                <a:gd name="T84" fmla="*/ 56 w 68"/>
                <a:gd name="T85" fmla="*/ 0 h 67"/>
                <a:gd name="T86" fmla="*/ 46 w 68"/>
                <a:gd name="T87" fmla="*/ 0 h 67"/>
                <a:gd name="T88" fmla="*/ 44 w 68"/>
                <a:gd name="T89" fmla="*/ 2 h 67"/>
                <a:gd name="T90" fmla="*/ 46 w 68"/>
                <a:gd name="T91" fmla="*/ 3 h 67"/>
                <a:gd name="T92" fmla="*/ 53 w 68"/>
                <a:gd name="T93" fmla="*/ 3 h 67"/>
                <a:gd name="T94" fmla="*/ 27 w 68"/>
                <a:gd name="T95" fmla="*/ 28 h 67"/>
                <a:gd name="T96" fmla="*/ 1 w 68"/>
                <a:gd name="T97" fmla="*/ 45 h 67"/>
                <a:gd name="T98" fmla="*/ 0 w 68"/>
                <a:gd name="T99" fmla="*/ 47 h 67"/>
                <a:gd name="T100" fmla="*/ 2 w 68"/>
                <a:gd name="T101"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7">
                  <a:moveTo>
                    <a:pt x="68" y="16"/>
                  </a:moveTo>
                  <a:cubicBezTo>
                    <a:pt x="68" y="66"/>
                    <a:pt x="68" y="66"/>
                    <a:pt x="68" y="66"/>
                  </a:cubicBezTo>
                  <a:cubicBezTo>
                    <a:pt x="68" y="66"/>
                    <a:pt x="68" y="67"/>
                    <a:pt x="67" y="67"/>
                  </a:cubicBezTo>
                  <a:cubicBezTo>
                    <a:pt x="56" y="67"/>
                    <a:pt x="56" y="67"/>
                    <a:pt x="56" y="67"/>
                  </a:cubicBezTo>
                  <a:cubicBezTo>
                    <a:pt x="46" y="67"/>
                    <a:pt x="46" y="67"/>
                    <a:pt x="46" y="67"/>
                  </a:cubicBezTo>
                  <a:cubicBezTo>
                    <a:pt x="36" y="67"/>
                    <a:pt x="36" y="67"/>
                    <a:pt x="36" y="67"/>
                  </a:cubicBezTo>
                  <a:cubicBezTo>
                    <a:pt x="25" y="67"/>
                    <a:pt x="25" y="67"/>
                    <a:pt x="25" y="67"/>
                  </a:cubicBezTo>
                  <a:cubicBezTo>
                    <a:pt x="16" y="67"/>
                    <a:pt x="16" y="67"/>
                    <a:pt x="16" y="67"/>
                  </a:cubicBezTo>
                  <a:cubicBezTo>
                    <a:pt x="5" y="67"/>
                    <a:pt x="5" y="67"/>
                    <a:pt x="5" y="67"/>
                  </a:cubicBezTo>
                  <a:cubicBezTo>
                    <a:pt x="2" y="67"/>
                    <a:pt x="2" y="67"/>
                    <a:pt x="2" y="67"/>
                  </a:cubicBezTo>
                  <a:cubicBezTo>
                    <a:pt x="1" y="67"/>
                    <a:pt x="0" y="66"/>
                    <a:pt x="0" y="66"/>
                  </a:cubicBezTo>
                  <a:cubicBezTo>
                    <a:pt x="0" y="65"/>
                    <a:pt x="1" y="64"/>
                    <a:pt x="2" y="64"/>
                  </a:cubicBezTo>
                  <a:cubicBezTo>
                    <a:pt x="3" y="64"/>
                    <a:pt x="3" y="64"/>
                    <a:pt x="3" y="64"/>
                  </a:cubicBezTo>
                  <a:cubicBezTo>
                    <a:pt x="3" y="56"/>
                    <a:pt x="3" y="56"/>
                    <a:pt x="3" y="56"/>
                  </a:cubicBezTo>
                  <a:cubicBezTo>
                    <a:pt x="3" y="55"/>
                    <a:pt x="4" y="54"/>
                    <a:pt x="5" y="54"/>
                  </a:cubicBezTo>
                  <a:cubicBezTo>
                    <a:pt x="16" y="54"/>
                    <a:pt x="16" y="54"/>
                    <a:pt x="16" y="54"/>
                  </a:cubicBezTo>
                  <a:cubicBezTo>
                    <a:pt x="17" y="54"/>
                    <a:pt x="17" y="55"/>
                    <a:pt x="17" y="56"/>
                  </a:cubicBezTo>
                  <a:cubicBezTo>
                    <a:pt x="17" y="64"/>
                    <a:pt x="17" y="64"/>
                    <a:pt x="17" y="64"/>
                  </a:cubicBezTo>
                  <a:cubicBezTo>
                    <a:pt x="24" y="64"/>
                    <a:pt x="24" y="64"/>
                    <a:pt x="24" y="64"/>
                  </a:cubicBezTo>
                  <a:cubicBezTo>
                    <a:pt x="24" y="40"/>
                    <a:pt x="24" y="40"/>
                    <a:pt x="24" y="40"/>
                  </a:cubicBezTo>
                  <a:cubicBezTo>
                    <a:pt x="24" y="39"/>
                    <a:pt x="24" y="38"/>
                    <a:pt x="25" y="38"/>
                  </a:cubicBezTo>
                  <a:cubicBezTo>
                    <a:pt x="36" y="38"/>
                    <a:pt x="36" y="38"/>
                    <a:pt x="36" y="38"/>
                  </a:cubicBezTo>
                  <a:cubicBezTo>
                    <a:pt x="37" y="38"/>
                    <a:pt x="38" y="39"/>
                    <a:pt x="38" y="40"/>
                  </a:cubicBezTo>
                  <a:cubicBezTo>
                    <a:pt x="38" y="64"/>
                    <a:pt x="38" y="64"/>
                    <a:pt x="38" y="64"/>
                  </a:cubicBezTo>
                  <a:cubicBezTo>
                    <a:pt x="44" y="64"/>
                    <a:pt x="44" y="64"/>
                    <a:pt x="44" y="64"/>
                  </a:cubicBezTo>
                  <a:cubicBezTo>
                    <a:pt x="44" y="20"/>
                    <a:pt x="44" y="20"/>
                    <a:pt x="44" y="20"/>
                  </a:cubicBezTo>
                  <a:cubicBezTo>
                    <a:pt x="44" y="19"/>
                    <a:pt x="45" y="18"/>
                    <a:pt x="46" y="18"/>
                  </a:cubicBezTo>
                  <a:cubicBezTo>
                    <a:pt x="56" y="18"/>
                    <a:pt x="56" y="18"/>
                    <a:pt x="56" y="18"/>
                  </a:cubicBezTo>
                  <a:cubicBezTo>
                    <a:pt x="57" y="18"/>
                    <a:pt x="58" y="19"/>
                    <a:pt x="58" y="20"/>
                  </a:cubicBezTo>
                  <a:cubicBezTo>
                    <a:pt x="58" y="64"/>
                    <a:pt x="58" y="64"/>
                    <a:pt x="58" y="64"/>
                  </a:cubicBezTo>
                  <a:cubicBezTo>
                    <a:pt x="65" y="64"/>
                    <a:pt x="65" y="64"/>
                    <a:pt x="65" y="64"/>
                  </a:cubicBezTo>
                  <a:cubicBezTo>
                    <a:pt x="65" y="16"/>
                    <a:pt x="65" y="16"/>
                    <a:pt x="65" y="16"/>
                  </a:cubicBezTo>
                  <a:cubicBezTo>
                    <a:pt x="65" y="15"/>
                    <a:pt x="66" y="15"/>
                    <a:pt x="67" y="15"/>
                  </a:cubicBezTo>
                  <a:cubicBezTo>
                    <a:pt x="68" y="15"/>
                    <a:pt x="68" y="15"/>
                    <a:pt x="68" y="16"/>
                  </a:cubicBezTo>
                  <a:close/>
                  <a:moveTo>
                    <a:pt x="2" y="48"/>
                  </a:moveTo>
                  <a:cubicBezTo>
                    <a:pt x="2" y="48"/>
                    <a:pt x="2" y="48"/>
                    <a:pt x="2" y="48"/>
                  </a:cubicBezTo>
                  <a:cubicBezTo>
                    <a:pt x="3" y="48"/>
                    <a:pt x="16" y="40"/>
                    <a:pt x="29" y="30"/>
                  </a:cubicBezTo>
                  <a:cubicBezTo>
                    <a:pt x="40" y="22"/>
                    <a:pt x="51" y="10"/>
                    <a:pt x="55" y="6"/>
                  </a:cubicBezTo>
                  <a:cubicBezTo>
                    <a:pt x="55" y="13"/>
                    <a:pt x="55" y="13"/>
                    <a:pt x="55" y="13"/>
                  </a:cubicBezTo>
                  <a:cubicBezTo>
                    <a:pt x="55" y="14"/>
                    <a:pt x="55" y="15"/>
                    <a:pt x="56" y="15"/>
                  </a:cubicBezTo>
                  <a:cubicBezTo>
                    <a:pt x="57" y="15"/>
                    <a:pt x="58" y="14"/>
                    <a:pt x="58" y="13"/>
                  </a:cubicBezTo>
                  <a:cubicBezTo>
                    <a:pt x="58" y="2"/>
                    <a:pt x="58" y="2"/>
                    <a:pt x="58" y="2"/>
                  </a:cubicBezTo>
                  <a:cubicBezTo>
                    <a:pt x="58" y="1"/>
                    <a:pt x="57" y="0"/>
                    <a:pt x="56" y="0"/>
                  </a:cubicBezTo>
                  <a:cubicBezTo>
                    <a:pt x="46" y="0"/>
                    <a:pt x="46" y="0"/>
                    <a:pt x="46" y="0"/>
                  </a:cubicBezTo>
                  <a:cubicBezTo>
                    <a:pt x="45" y="0"/>
                    <a:pt x="44" y="1"/>
                    <a:pt x="44" y="2"/>
                  </a:cubicBezTo>
                  <a:cubicBezTo>
                    <a:pt x="44" y="3"/>
                    <a:pt x="45" y="3"/>
                    <a:pt x="46" y="3"/>
                  </a:cubicBezTo>
                  <a:cubicBezTo>
                    <a:pt x="53" y="3"/>
                    <a:pt x="53" y="3"/>
                    <a:pt x="53" y="3"/>
                  </a:cubicBezTo>
                  <a:cubicBezTo>
                    <a:pt x="50" y="7"/>
                    <a:pt x="38" y="20"/>
                    <a:pt x="27" y="28"/>
                  </a:cubicBezTo>
                  <a:cubicBezTo>
                    <a:pt x="15" y="37"/>
                    <a:pt x="1" y="45"/>
                    <a:pt x="1" y="45"/>
                  </a:cubicBezTo>
                  <a:cubicBezTo>
                    <a:pt x="0" y="46"/>
                    <a:pt x="0" y="47"/>
                    <a:pt x="0" y="47"/>
                  </a:cubicBezTo>
                  <a:cubicBezTo>
                    <a:pt x="1" y="48"/>
                    <a:pt x="1" y="48"/>
                    <a:pt x="2" y="48"/>
                  </a:cubicBezTo>
                  <a:close/>
                </a:path>
              </a:pathLst>
            </a:custGeom>
            <a:solidFill>
              <a:schemeClr val="tx1">
                <a:lumMod val="50000"/>
                <a:lumOff val="50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17" name="iślîdé"/>
            <p:cNvSpPr/>
            <p:nvPr>
              <p:custDataLst>
                <p:tags r:id="rId16"/>
              </p:custDataLst>
            </p:nvPr>
          </p:nvSpPr>
          <p:spPr bwMode="auto">
            <a:xfrm>
              <a:off x="2370340" y="4168081"/>
              <a:ext cx="580230" cy="495784"/>
            </a:xfrm>
            <a:custGeom>
              <a:avLst/>
              <a:gdLst>
                <a:gd name="connsiteX0" fmla="*/ 560224 w 607107"/>
                <a:gd name="connsiteY0" fmla="*/ 279860 h 518750"/>
                <a:gd name="connsiteX1" fmla="*/ 582459 w 607107"/>
                <a:gd name="connsiteY1" fmla="*/ 280220 h 518750"/>
                <a:gd name="connsiteX2" fmla="*/ 606440 w 607107"/>
                <a:gd name="connsiteY2" fmla="*/ 300513 h 518750"/>
                <a:gd name="connsiteX3" fmla="*/ 596135 w 607107"/>
                <a:gd name="connsiteY3" fmla="*/ 329751 h 518750"/>
                <a:gd name="connsiteX4" fmla="*/ 571865 w 607107"/>
                <a:gd name="connsiteY4" fmla="*/ 348793 h 518750"/>
                <a:gd name="connsiteX5" fmla="*/ 371834 w 607107"/>
                <a:gd name="connsiteY5" fmla="*/ 500269 h 518750"/>
                <a:gd name="connsiteX6" fmla="*/ 134050 w 607107"/>
                <a:gd name="connsiteY6" fmla="*/ 494210 h 518750"/>
                <a:gd name="connsiteX7" fmla="*/ 67213 w 607107"/>
                <a:gd name="connsiteY7" fmla="*/ 511040 h 518750"/>
                <a:gd name="connsiteX8" fmla="*/ 61145 w 607107"/>
                <a:gd name="connsiteY8" fmla="*/ 511040 h 518750"/>
                <a:gd name="connsiteX9" fmla="*/ 59701 w 607107"/>
                <a:gd name="connsiteY9" fmla="*/ 510560 h 518750"/>
                <a:gd name="connsiteX10" fmla="*/ 55656 w 607107"/>
                <a:gd name="connsiteY10" fmla="*/ 507674 h 518750"/>
                <a:gd name="connsiteX11" fmla="*/ 7502 w 607107"/>
                <a:gd name="connsiteY11" fmla="*/ 432081 h 518750"/>
                <a:gd name="connsiteX12" fmla="*/ 1435 w 607107"/>
                <a:gd name="connsiteY12" fmla="*/ 423521 h 518750"/>
                <a:gd name="connsiteX13" fmla="*/ 183 w 607107"/>
                <a:gd name="connsiteY13" fmla="*/ 417077 h 518750"/>
                <a:gd name="connsiteX14" fmla="*/ 4131 w 607107"/>
                <a:gd name="connsiteY14" fmla="*/ 411788 h 518750"/>
                <a:gd name="connsiteX15" fmla="*/ 95527 w 607107"/>
                <a:gd name="connsiteY15" fmla="*/ 376588 h 518750"/>
                <a:gd name="connsiteX16" fmla="*/ 266570 w 607107"/>
                <a:gd name="connsiteY16" fmla="*/ 330231 h 518750"/>
                <a:gd name="connsiteX17" fmla="*/ 327147 w 607107"/>
                <a:gd name="connsiteY17" fmla="*/ 372741 h 518750"/>
                <a:gd name="connsiteX18" fmla="*/ 233536 w 607107"/>
                <a:gd name="connsiteY18" fmla="*/ 417943 h 518750"/>
                <a:gd name="connsiteX19" fmla="*/ 360084 w 607107"/>
                <a:gd name="connsiteY19" fmla="*/ 366393 h 518750"/>
                <a:gd name="connsiteX20" fmla="*/ 365285 w 607107"/>
                <a:gd name="connsiteY20" fmla="*/ 359372 h 518750"/>
                <a:gd name="connsiteX21" fmla="*/ 524482 w 607107"/>
                <a:gd name="connsiteY21" fmla="*/ 291473 h 518750"/>
                <a:gd name="connsiteX22" fmla="*/ 560224 w 607107"/>
                <a:gd name="connsiteY22" fmla="*/ 279860 h 518750"/>
                <a:gd name="connsiteX23" fmla="*/ 231201 w 607107"/>
                <a:gd name="connsiteY23" fmla="*/ 114447 h 518750"/>
                <a:gd name="connsiteX24" fmla="*/ 227733 w 607107"/>
                <a:gd name="connsiteY24" fmla="*/ 115409 h 518750"/>
                <a:gd name="connsiteX25" fmla="*/ 204232 w 607107"/>
                <a:gd name="connsiteY25" fmla="*/ 127912 h 518750"/>
                <a:gd name="connsiteX26" fmla="*/ 200572 w 607107"/>
                <a:gd name="connsiteY26" fmla="*/ 136280 h 518750"/>
                <a:gd name="connsiteX27" fmla="*/ 203269 w 607107"/>
                <a:gd name="connsiteY27" fmla="*/ 146860 h 518750"/>
                <a:gd name="connsiteX28" fmla="*/ 207410 w 607107"/>
                <a:gd name="connsiteY28" fmla="*/ 151862 h 518750"/>
                <a:gd name="connsiteX29" fmla="*/ 213960 w 607107"/>
                <a:gd name="connsiteY29" fmla="*/ 151573 h 518750"/>
                <a:gd name="connsiteX30" fmla="*/ 222340 w 607107"/>
                <a:gd name="connsiteY30" fmla="*/ 147053 h 518750"/>
                <a:gd name="connsiteX31" fmla="*/ 222340 w 607107"/>
                <a:gd name="connsiteY31" fmla="*/ 230058 h 518750"/>
                <a:gd name="connsiteX32" fmla="*/ 229756 w 607107"/>
                <a:gd name="connsiteY32" fmla="*/ 237464 h 518750"/>
                <a:gd name="connsiteX33" fmla="*/ 243433 w 607107"/>
                <a:gd name="connsiteY33" fmla="*/ 237464 h 518750"/>
                <a:gd name="connsiteX34" fmla="*/ 250850 w 607107"/>
                <a:gd name="connsiteY34" fmla="*/ 230058 h 518750"/>
                <a:gd name="connsiteX35" fmla="*/ 250850 w 607107"/>
                <a:gd name="connsiteY35" fmla="*/ 121853 h 518750"/>
                <a:gd name="connsiteX36" fmla="*/ 243433 w 607107"/>
                <a:gd name="connsiteY36" fmla="*/ 114447 h 518750"/>
                <a:gd name="connsiteX37" fmla="*/ 230719 w 607107"/>
                <a:gd name="connsiteY37" fmla="*/ 76070 h 518750"/>
                <a:gd name="connsiteX38" fmla="*/ 330794 w 607107"/>
                <a:gd name="connsiteY38" fmla="*/ 176004 h 518750"/>
                <a:gd name="connsiteX39" fmla="*/ 230719 w 607107"/>
                <a:gd name="connsiteY39" fmla="*/ 275841 h 518750"/>
                <a:gd name="connsiteX40" fmla="*/ 130741 w 607107"/>
                <a:gd name="connsiteY40" fmla="*/ 176004 h 518750"/>
                <a:gd name="connsiteX41" fmla="*/ 230719 w 607107"/>
                <a:gd name="connsiteY41" fmla="*/ 76070 h 518750"/>
                <a:gd name="connsiteX42" fmla="*/ 371906 w 607107"/>
                <a:gd name="connsiteY42" fmla="*/ 39432 h 518750"/>
                <a:gd name="connsiteX43" fmla="*/ 368246 w 607107"/>
                <a:gd name="connsiteY43" fmla="*/ 40297 h 518750"/>
                <a:gd name="connsiteX44" fmla="*/ 344168 w 607107"/>
                <a:gd name="connsiteY44" fmla="*/ 53185 h 518750"/>
                <a:gd name="connsiteX45" fmla="*/ 340412 w 607107"/>
                <a:gd name="connsiteY45" fmla="*/ 61744 h 518750"/>
                <a:gd name="connsiteX46" fmla="*/ 343109 w 607107"/>
                <a:gd name="connsiteY46" fmla="*/ 72612 h 518750"/>
                <a:gd name="connsiteX47" fmla="*/ 347443 w 607107"/>
                <a:gd name="connsiteY47" fmla="*/ 77709 h 518750"/>
                <a:gd name="connsiteX48" fmla="*/ 354089 w 607107"/>
                <a:gd name="connsiteY48" fmla="*/ 77421 h 518750"/>
                <a:gd name="connsiteX49" fmla="*/ 362757 w 607107"/>
                <a:gd name="connsiteY49" fmla="*/ 72804 h 518750"/>
                <a:gd name="connsiteX50" fmla="*/ 362757 w 607107"/>
                <a:gd name="connsiteY50" fmla="*/ 157919 h 518750"/>
                <a:gd name="connsiteX51" fmla="*/ 370365 w 607107"/>
                <a:gd name="connsiteY51" fmla="*/ 165517 h 518750"/>
                <a:gd name="connsiteX52" fmla="*/ 384331 w 607107"/>
                <a:gd name="connsiteY52" fmla="*/ 165517 h 518750"/>
                <a:gd name="connsiteX53" fmla="*/ 391939 w 607107"/>
                <a:gd name="connsiteY53" fmla="*/ 157919 h 518750"/>
                <a:gd name="connsiteX54" fmla="*/ 391939 w 607107"/>
                <a:gd name="connsiteY54" fmla="*/ 47029 h 518750"/>
                <a:gd name="connsiteX55" fmla="*/ 384331 w 607107"/>
                <a:gd name="connsiteY55" fmla="*/ 39432 h 518750"/>
                <a:gd name="connsiteX56" fmla="*/ 371328 w 607107"/>
                <a:gd name="connsiteY56" fmla="*/ 0 h 518750"/>
                <a:gd name="connsiteX57" fmla="*/ 473901 w 607107"/>
                <a:gd name="connsiteY57" fmla="*/ 102426 h 518750"/>
                <a:gd name="connsiteX58" fmla="*/ 371328 w 607107"/>
                <a:gd name="connsiteY58" fmla="*/ 204852 h 518750"/>
                <a:gd name="connsiteX59" fmla="*/ 342531 w 607107"/>
                <a:gd name="connsiteY59" fmla="*/ 200717 h 518750"/>
                <a:gd name="connsiteX60" fmla="*/ 348117 w 607107"/>
                <a:gd name="connsiteY60" fmla="*/ 167440 h 518750"/>
                <a:gd name="connsiteX61" fmla="*/ 274342 w 607107"/>
                <a:gd name="connsiteY61" fmla="*/ 69150 h 518750"/>
                <a:gd name="connsiteX62" fmla="*/ 371328 w 607107"/>
                <a:gd name="connsiteY62" fmla="*/ 0 h 51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107" h="518750">
                  <a:moveTo>
                    <a:pt x="560224" y="279860"/>
                  </a:moveTo>
                  <a:cubicBezTo>
                    <a:pt x="569819" y="278441"/>
                    <a:pt x="577162" y="279018"/>
                    <a:pt x="582459" y="280220"/>
                  </a:cubicBezTo>
                  <a:cubicBezTo>
                    <a:pt x="595268" y="283010"/>
                    <a:pt x="604032" y="289742"/>
                    <a:pt x="606440" y="300513"/>
                  </a:cubicBezTo>
                  <a:cubicBezTo>
                    <a:pt x="608751" y="310804"/>
                    <a:pt x="604995" y="322826"/>
                    <a:pt x="596135" y="329751"/>
                  </a:cubicBezTo>
                  <a:cubicBezTo>
                    <a:pt x="587949" y="336098"/>
                    <a:pt x="579762" y="342542"/>
                    <a:pt x="571865" y="348793"/>
                  </a:cubicBezTo>
                  <a:lnTo>
                    <a:pt x="371834" y="500269"/>
                  </a:lnTo>
                  <a:cubicBezTo>
                    <a:pt x="306826" y="545471"/>
                    <a:pt x="137614" y="493440"/>
                    <a:pt x="134050" y="494210"/>
                  </a:cubicBezTo>
                  <a:lnTo>
                    <a:pt x="67213" y="511040"/>
                  </a:lnTo>
                  <a:cubicBezTo>
                    <a:pt x="65479" y="511521"/>
                    <a:pt x="63264" y="511425"/>
                    <a:pt x="61145" y="511040"/>
                  </a:cubicBezTo>
                  <a:cubicBezTo>
                    <a:pt x="60567" y="510848"/>
                    <a:pt x="60086" y="510752"/>
                    <a:pt x="59701" y="510560"/>
                  </a:cubicBezTo>
                  <a:cubicBezTo>
                    <a:pt x="58063" y="510079"/>
                    <a:pt x="56715" y="509021"/>
                    <a:pt x="55656" y="507674"/>
                  </a:cubicBezTo>
                  <a:cubicBezTo>
                    <a:pt x="40150" y="486131"/>
                    <a:pt x="22430" y="453335"/>
                    <a:pt x="7502" y="432081"/>
                  </a:cubicBezTo>
                  <a:lnTo>
                    <a:pt x="1435" y="423521"/>
                  </a:lnTo>
                  <a:cubicBezTo>
                    <a:pt x="183" y="421694"/>
                    <a:pt x="-299" y="419289"/>
                    <a:pt x="183" y="417077"/>
                  </a:cubicBezTo>
                  <a:cubicBezTo>
                    <a:pt x="664" y="414865"/>
                    <a:pt x="1723" y="412750"/>
                    <a:pt x="4131" y="411788"/>
                  </a:cubicBezTo>
                  <a:lnTo>
                    <a:pt x="95527" y="376588"/>
                  </a:lnTo>
                  <a:cubicBezTo>
                    <a:pt x="155816" y="356487"/>
                    <a:pt x="154179" y="328885"/>
                    <a:pt x="266570" y="330231"/>
                  </a:cubicBezTo>
                  <a:cubicBezTo>
                    <a:pt x="296618" y="330520"/>
                    <a:pt x="351706" y="324172"/>
                    <a:pt x="327147" y="372741"/>
                  </a:cubicBezTo>
                  <a:cubicBezTo>
                    <a:pt x="316650" y="393515"/>
                    <a:pt x="281979" y="420059"/>
                    <a:pt x="233536" y="417943"/>
                  </a:cubicBezTo>
                  <a:cubicBezTo>
                    <a:pt x="233344" y="419193"/>
                    <a:pt x="327244" y="456605"/>
                    <a:pt x="360084" y="366393"/>
                  </a:cubicBezTo>
                  <a:cubicBezTo>
                    <a:pt x="360084" y="366393"/>
                    <a:pt x="361433" y="361007"/>
                    <a:pt x="365285" y="359372"/>
                  </a:cubicBezTo>
                  <a:cubicBezTo>
                    <a:pt x="389940" y="348793"/>
                    <a:pt x="522459" y="292338"/>
                    <a:pt x="524482" y="291473"/>
                  </a:cubicBezTo>
                  <a:cubicBezTo>
                    <a:pt x="538784" y="284693"/>
                    <a:pt x="550629" y="281278"/>
                    <a:pt x="560224" y="279860"/>
                  </a:cubicBezTo>
                  <a:close/>
                  <a:moveTo>
                    <a:pt x="231201" y="114447"/>
                  </a:moveTo>
                  <a:cubicBezTo>
                    <a:pt x="230045" y="114447"/>
                    <a:pt x="228793" y="114832"/>
                    <a:pt x="227733" y="115409"/>
                  </a:cubicBezTo>
                  <a:lnTo>
                    <a:pt x="204232" y="127912"/>
                  </a:lnTo>
                  <a:cubicBezTo>
                    <a:pt x="201246" y="129548"/>
                    <a:pt x="199705" y="133010"/>
                    <a:pt x="200572" y="136280"/>
                  </a:cubicBezTo>
                  <a:lnTo>
                    <a:pt x="203269" y="146860"/>
                  </a:lnTo>
                  <a:cubicBezTo>
                    <a:pt x="203847" y="149073"/>
                    <a:pt x="205388" y="150900"/>
                    <a:pt x="207410" y="151862"/>
                  </a:cubicBezTo>
                  <a:cubicBezTo>
                    <a:pt x="209529" y="152727"/>
                    <a:pt x="211937" y="152631"/>
                    <a:pt x="213960" y="151573"/>
                  </a:cubicBezTo>
                  <a:lnTo>
                    <a:pt x="222340" y="147053"/>
                  </a:lnTo>
                  <a:lnTo>
                    <a:pt x="222340" y="230058"/>
                  </a:lnTo>
                  <a:cubicBezTo>
                    <a:pt x="222340" y="234098"/>
                    <a:pt x="225711" y="237464"/>
                    <a:pt x="229756" y="237464"/>
                  </a:cubicBezTo>
                  <a:lnTo>
                    <a:pt x="243433" y="237464"/>
                  </a:lnTo>
                  <a:cubicBezTo>
                    <a:pt x="247479" y="237464"/>
                    <a:pt x="250850" y="234098"/>
                    <a:pt x="250850" y="230058"/>
                  </a:cubicBezTo>
                  <a:lnTo>
                    <a:pt x="250850" y="121853"/>
                  </a:lnTo>
                  <a:cubicBezTo>
                    <a:pt x="250850" y="117813"/>
                    <a:pt x="247479" y="114447"/>
                    <a:pt x="243433" y="114447"/>
                  </a:cubicBezTo>
                  <a:close/>
                  <a:moveTo>
                    <a:pt x="230719" y="76070"/>
                  </a:moveTo>
                  <a:cubicBezTo>
                    <a:pt x="286006" y="76070"/>
                    <a:pt x="330794" y="120795"/>
                    <a:pt x="330794" y="176004"/>
                  </a:cubicBezTo>
                  <a:cubicBezTo>
                    <a:pt x="330794" y="231116"/>
                    <a:pt x="286006" y="275841"/>
                    <a:pt x="230719" y="275841"/>
                  </a:cubicBezTo>
                  <a:cubicBezTo>
                    <a:pt x="175529" y="275841"/>
                    <a:pt x="130741" y="231116"/>
                    <a:pt x="130741" y="176004"/>
                  </a:cubicBezTo>
                  <a:cubicBezTo>
                    <a:pt x="130741" y="120795"/>
                    <a:pt x="175529" y="76070"/>
                    <a:pt x="230719" y="76070"/>
                  </a:cubicBezTo>
                  <a:close/>
                  <a:moveTo>
                    <a:pt x="371906" y="39432"/>
                  </a:moveTo>
                  <a:cubicBezTo>
                    <a:pt x="370654" y="39432"/>
                    <a:pt x="369402" y="39720"/>
                    <a:pt x="368246" y="40297"/>
                  </a:cubicBezTo>
                  <a:lnTo>
                    <a:pt x="344168" y="53185"/>
                  </a:lnTo>
                  <a:cubicBezTo>
                    <a:pt x="341086" y="54819"/>
                    <a:pt x="339545" y="58378"/>
                    <a:pt x="340412" y="61744"/>
                  </a:cubicBezTo>
                  <a:lnTo>
                    <a:pt x="343109" y="72612"/>
                  </a:lnTo>
                  <a:cubicBezTo>
                    <a:pt x="343687" y="74920"/>
                    <a:pt x="345324" y="76747"/>
                    <a:pt x="347443" y="77709"/>
                  </a:cubicBezTo>
                  <a:cubicBezTo>
                    <a:pt x="349562" y="78671"/>
                    <a:pt x="352066" y="78575"/>
                    <a:pt x="354089" y="77421"/>
                  </a:cubicBezTo>
                  <a:lnTo>
                    <a:pt x="362757" y="72804"/>
                  </a:lnTo>
                  <a:lnTo>
                    <a:pt x="362757" y="157919"/>
                  </a:lnTo>
                  <a:cubicBezTo>
                    <a:pt x="362757" y="162054"/>
                    <a:pt x="366224" y="165517"/>
                    <a:pt x="370365" y="165517"/>
                  </a:cubicBezTo>
                  <a:lnTo>
                    <a:pt x="384331" y="165517"/>
                  </a:lnTo>
                  <a:cubicBezTo>
                    <a:pt x="388568" y="165517"/>
                    <a:pt x="391939" y="162054"/>
                    <a:pt x="391939" y="157919"/>
                  </a:cubicBezTo>
                  <a:lnTo>
                    <a:pt x="391939" y="47029"/>
                  </a:lnTo>
                  <a:cubicBezTo>
                    <a:pt x="391939" y="42798"/>
                    <a:pt x="388568" y="39432"/>
                    <a:pt x="384331" y="39432"/>
                  </a:cubicBezTo>
                  <a:close/>
                  <a:moveTo>
                    <a:pt x="371328" y="0"/>
                  </a:moveTo>
                  <a:cubicBezTo>
                    <a:pt x="428056" y="0"/>
                    <a:pt x="473901" y="45875"/>
                    <a:pt x="473901" y="102426"/>
                  </a:cubicBezTo>
                  <a:cubicBezTo>
                    <a:pt x="473901" y="158977"/>
                    <a:pt x="428056" y="204852"/>
                    <a:pt x="371328" y="204852"/>
                  </a:cubicBezTo>
                  <a:cubicBezTo>
                    <a:pt x="361312" y="204852"/>
                    <a:pt x="351681" y="203409"/>
                    <a:pt x="342531" y="200717"/>
                  </a:cubicBezTo>
                  <a:cubicBezTo>
                    <a:pt x="346095" y="190234"/>
                    <a:pt x="348117" y="179077"/>
                    <a:pt x="348117" y="167440"/>
                  </a:cubicBezTo>
                  <a:cubicBezTo>
                    <a:pt x="348117" y="120892"/>
                    <a:pt x="317008" y="81556"/>
                    <a:pt x="274342" y="69150"/>
                  </a:cubicBezTo>
                  <a:cubicBezTo>
                    <a:pt x="288211" y="28949"/>
                    <a:pt x="326447" y="0"/>
                    <a:pt x="371328" y="0"/>
                  </a:cubicBezTo>
                  <a:close/>
                </a:path>
              </a:pathLst>
            </a:custGeom>
            <a:solidFill>
              <a:schemeClr val="tx1">
                <a:lumMod val="50000"/>
                <a:lumOff val="50000"/>
              </a:schemeClr>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8" name="ïśļïḑé"/>
            <p:cNvSpPr/>
            <p:nvPr/>
          </p:nvSpPr>
          <p:spPr>
            <a:xfrm>
              <a:off x="686558" y="2996433"/>
              <a:ext cx="1437398" cy="1284234"/>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000" b="1" i="1" dirty="0">
                  <a:solidFill>
                    <a:schemeClr val="tx1"/>
                  </a:solidFill>
                </a:rPr>
                <a:t>DR</a:t>
              </a:r>
              <a:endParaRPr lang="zh-CN" altLang="en-US" sz="2000" b="1" i="1" dirty="0">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0" y="0"/>
            <a:ext cx="12197715" cy="6858635"/>
          </a:xfrm>
          <a:prstGeom prst="rect">
            <a:avLst/>
          </a:prstGeom>
        </p:spPr>
      </p:pic>
      <p:pic>
        <p:nvPicPr>
          <p:cNvPr id="64" name="图片 63"/>
          <p:cNvPicPr>
            <a:picLocks noChangeAspect="1"/>
          </p:cNvPicPr>
          <p:nvPr/>
        </p:nvPicPr>
        <p:blipFill>
          <a:blip r:embed="rId2"/>
          <a:stretch>
            <a:fillRect/>
          </a:stretch>
        </p:blipFill>
        <p:spPr>
          <a:xfrm>
            <a:off x="0" y="0"/>
            <a:ext cx="12192635" cy="6858635"/>
          </a:xfrm>
          <a:prstGeom prst="rect">
            <a:avLst/>
          </a:prstGeom>
        </p:spPr>
      </p:pic>
      <p:pic>
        <p:nvPicPr>
          <p:cNvPr id="2" name="图片 1"/>
          <p:cNvPicPr>
            <a:picLocks noChangeAspect="1"/>
          </p:cNvPicPr>
          <p:nvPr/>
        </p:nvPicPr>
        <p:blipFill>
          <a:blip r:embed="rId3"/>
          <a:stretch>
            <a:fillRect/>
          </a:stretch>
        </p:blipFill>
        <p:spPr>
          <a:xfrm>
            <a:off x="0" y="0"/>
            <a:ext cx="12197715" cy="6861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03-1 </a:t>
            </a:r>
            <a:r>
              <a:rPr lang="zh-CN" altLang="en-US" dirty="0"/>
              <a:t>概览视图</a:t>
            </a:r>
            <a:endParaRPr lang="zh-CN" altLang="en-US" dirty="0"/>
          </a:p>
        </p:txBody>
      </p:sp>
      <p:sp>
        <p:nvSpPr>
          <p:cNvPr id="6" name="íṧ1ïḍè"/>
          <p:cNvSpPr/>
          <p:nvPr/>
        </p:nvSpPr>
        <p:spPr>
          <a:xfrm>
            <a:off x="669925" y="1123950"/>
            <a:ext cx="5393055" cy="819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spcBef>
                <a:spcPct val="0"/>
              </a:spcBef>
            </a:pPr>
            <a:r>
              <a:rPr lang="zh-CN" altLang="en-US" sz="2400" b="1" dirty="0">
                <a:latin typeface="黑体" panose="02010609060101010101" charset="-122"/>
                <a:ea typeface="黑体" panose="02010609060101010101" charset="-122"/>
              </a:rPr>
              <a:t>功能设计</a:t>
            </a:r>
            <a:endParaRPr lang="zh-CN" altLang="en-US" sz="2400" b="1" dirty="0">
              <a:latin typeface="黑体" panose="02010609060101010101" charset="-122"/>
              <a:ea typeface="黑体" panose="02010609060101010101" charset="-122"/>
            </a:endParaRPr>
          </a:p>
        </p:txBody>
      </p:sp>
      <p:sp>
        <p:nvSpPr>
          <p:cNvPr id="7" name="î$ļîďé" descr="7b0a202020202262756c6c6574223a20227b5c2263617465676f727949645c223a5c225c222c5c2274656d706c61746549645c223a32303233313638347d220a7d0a"/>
          <p:cNvSpPr/>
          <p:nvPr/>
        </p:nvSpPr>
        <p:spPr>
          <a:xfrm>
            <a:off x="669925" y="1944370"/>
            <a:ext cx="5393055" cy="4578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a:bodyPr>
          <a:lstStyle/>
          <a:p>
            <a:pPr indent="0">
              <a:lnSpc>
                <a:spcPct val="15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600" b="1" dirty="0">
                <a:solidFill>
                  <a:schemeClr val="tx1"/>
                </a:solidFill>
              </a:rPr>
              <a:t> </a:t>
            </a:r>
            <a:r>
              <a:rPr lang="zh-CN" altLang="en-US" sz="1600" b="1" dirty="0">
                <a:solidFill>
                  <a:schemeClr val="tx1"/>
                </a:solidFill>
              </a:rPr>
              <a:t>堆叠柱状图</a:t>
            </a:r>
            <a:endParaRPr lang="zh-CN" altLang="en-US" sz="1600" b="1" dirty="0">
              <a:solidFill>
                <a:schemeClr val="tx1"/>
              </a:solidFill>
            </a:endParaRPr>
          </a:p>
          <a:p>
            <a:pPr marL="342900" indent="-342900">
              <a:lnSpc>
                <a:spcPct val="150000"/>
              </a:lnSpc>
              <a:spcBef>
                <a:spcPct val="0"/>
              </a:spcBef>
              <a:buFont typeface="+mj-ea"/>
              <a:buAutoNum type="circleNumDbPlain"/>
            </a:pPr>
            <a:r>
              <a:rPr lang="zh-CN" altLang="en-US" sz="1400" b="1" dirty="0">
                <a:solidFill>
                  <a:srgbClr val="A20000"/>
                </a:solidFill>
              </a:rPr>
              <a:t>展示各年份论文数量，区分获奖与否</a:t>
            </a:r>
            <a:endParaRPr lang="zh-CN" altLang="en-US" sz="1400" b="1" dirty="0">
              <a:solidFill>
                <a:srgbClr val="A20000"/>
              </a:solidFill>
            </a:endParaRPr>
          </a:p>
          <a:p>
            <a:pPr indent="0">
              <a:lnSpc>
                <a:spcPct val="15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600" b="1" dirty="0">
                <a:solidFill>
                  <a:schemeClr val="tx1"/>
                </a:solidFill>
              </a:rPr>
              <a:t> </a:t>
            </a:r>
            <a:r>
              <a:rPr lang="zh-CN" altLang="en-US" sz="1600" b="1" dirty="0">
                <a:solidFill>
                  <a:schemeClr val="tx1"/>
                </a:solidFill>
              </a:rPr>
              <a:t>饼图</a:t>
            </a:r>
            <a:endParaRPr lang="zh-CN" altLang="en-US" sz="1600" b="1" dirty="0">
              <a:solidFill>
                <a:schemeClr val="tx1"/>
              </a:solidFill>
            </a:endParaRPr>
          </a:p>
          <a:p>
            <a:pPr marL="342900" indent="-342900">
              <a:lnSpc>
                <a:spcPct val="150000"/>
              </a:lnSpc>
              <a:spcBef>
                <a:spcPct val="0"/>
              </a:spcBef>
              <a:buFont typeface="+mj-ea"/>
              <a:buAutoNum type="circleNumDbPlain" startAt="2"/>
            </a:pPr>
            <a:r>
              <a:rPr lang="zh-CN" altLang="en-US" sz="1400" b="1" dirty="0">
                <a:solidFill>
                  <a:srgbClr val="A20000"/>
                </a:solidFill>
              </a:rPr>
              <a:t>展示各标签的分布占比</a:t>
            </a:r>
            <a:endParaRPr lang="zh-CN" altLang="en-US" b="1" dirty="0">
              <a:solidFill>
                <a:schemeClr val="tx1"/>
              </a:solidFill>
            </a:endParaRPr>
          </a:p>
          <a:p>
            <a:pPr indent="0">
              <a:lnSpc>
                <a:spcPct val="15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600" b="1" dirty="0">
                <a:solidFill>
                  <a:schemeClr val="tx1"/>
                </a:solidFill>
              </a:rPr>
              <a:t> </a:t>
            </a:r>
            <a:r>
              <a:rPr lang="zh-CN" altLang="en-US" sz="1600" b="1" dirty="0">
                <a:solidFill>
                  <a:schemeClr val="tx1"/>
                </a:solidFill>
              </a:rPr>
              <a:t>图例交互</a:t>
            </a:r>
            <a:endParaRPr lang="zh-CN" altLang="en-US" sz="1600" b="1" dirty="0">
              <a:solidFill>
                <a:schemeClr val="tx1"/>
              </a:solidFill>
            </a:endParaRPr>
          </a:p>
          <a:p>
            <a:pPr marL="342900" indent="-342900">
              <a:lnSpc>
                <a:spcPct val="150000"/>
              </a:lnSpc>
              <a:spcBef>
                <a:spcPct val="0"/>
              </a:spcBef>
              <a:buFont typeface="+mj-ea"/>
              <a:buAutoNum type="circleNumDbPlain" startAt="3"/>
            </a:pPr>
            <a:r>
              <a:rPr lang="zh-CN" altLang="en-US" sz="1400" b="1" dirty="0">
                <a:solidFill>
                  <a:srgbClr val="A20000"/>
                </a:solidFill>
              </a:rPr>
              <a:t>点击图例，可进行回退和切换</a:t>
            </a:r>
            <a:endParaRPr lang="en-US" altLang="zh-CN" sz="1400" b="1" dirty="0">
              <a:solidFill>
                <a:srgbClr val="A20000"/>
              </a:solidFill>
            </a:endParaRPr>
          </a:p>
          <a:p>
            <a:pPr indent="0">
              <a:lnSpc>
                <a:spcPct val="15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600" b="1" dirty="0">
                <a:solidFill>
                  <a:schemeClr val="tx1"/>
                </a:solidFill>
              </a:rPr>
              <a:t> </a:t>
            </a:r>
            <a:r>
              <a:rPr lang="zh-CN" altLang="en-US" sz="1600" b="1" dirty="0">
                <a:solidFill>
                  <a:schemeClr val="tx1"/>
                </a:solidFill>
              </a:rPr>
              <a:t>联动筛选</a:t>
            </a:r>
            <a:endParaRPr lang="zh-CN" altLang="en-US" sz="1600" b="1" dirty="0">
              <a:solidFill>
                <a:schemeClr val="tx1"/>
              </a:solidFill>
            </a:endParaRPr>
          </a:p>
          <a:p>
            <a:pPr marL="228600" indent="-228600">
              <a:lnSpc>
                <a:spcPct val="150000"/>
              </a:lnSpc>
              <a:spcBef>
                <a:spcPct val="0"/>
              </a:spcBef>
              <a:buFont typeface="+mj-ea"/>
              <a:buAutoNum type="circleNumDbPlain" startAt="4"/>
            </a:pPr>
            <a:r>
              <a:rPr lang="en-US" altLang="zh-CN" sz="1400" b="1" dirty="0">
                <a:solidFill>
                  <a:srgbClr val="A20000"/>
                </a:solidFill>
              </a:rPr>
              <a:t> </a:t>
            </a:r>
            <a:r>
              <a:rPr lang="en-US" altLang="zh-CN" sz="1300" b="1" dirty="0">
                <a:solidFill>
                  <a:srgbClr val="A20000"/>
                </a:solidFill>
              </a:rPr>
              <a:t> </a:t>
            </a:r>
            <a:r>
              <a:rPr lang="zh-CN" altLang="en-US" sz="1400" b="1" dirty="0">
                <a:solidFill>
                  <a:srgbClr val="A20000"/>
                </a:solidFill>
              </a:rPr>
              <a:t>与桑基图进行联动</a:t>
            </a:r>
            <a:endParaRPr lang="en-US" altLang="zh-CN" sz="1400" b="1" dirty="0">
              <a:solidFill>
                <a:srgbClr val="A20000"/>
              </a:solidFill>
            </a:endParaRPr>
          </a:p>
          <a:p>
            <a:pPr>
              <a:lnSpc>
                <a:spcPct val="150000"/>
              </a:lnSpc>
              <a:spcBef>
                <a:spcPct val="0"/>
              </a:spcBef>
            </a:pPr>
            <a:endParaRPr lang="en-US" altLang="zh-CN" sz="1400" b="1" dirty="0">
              <a:solidFill>
                <a:srgbClr val="A20000"/>
              </a:solidFill>
            </a:endParaRPr>
          </a:p>
        </p:txBody>
      </p:sp>
      <p:sp>
        <p:nvSpPr>
          <p:cNvPr id="8" name="ïşḻîḓê"/>
          <p:cNvSpPr/>
          <p:nvPr/>
        </p:nvSpPr>
        <p:spPr>
          <a:xfrm>
            <a:off x="6127750" y="1123950"/>
            <a:ext cx="5393055" cy="8197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spcBef>
                <a:spcPct val="0"/>
              </a:spcBef>
            </a:pPr>
            <a:r>
              <a:rPr lang="zh-CN" altLang="en-US" sz="2400" b="1" dirty="0">
                <a:latin typeface="黑体" panose="02010609060101010101" charset="-122"/>
                <a:ea typeface="黑体" panose="02010609060101010101" charset="-122"/>
              </a:rPr>
              <a:t>功能展示</a:t>
            </a:r>
            <a:endParaRPr lang="zh-CN" altLang="en-US" sz="2400" b="1" dirty="0">
              <a:latin typeface="黑体" panose="02010609060101010101" charset="-122"/>
              <a:ea typeface="黑体" panose="02010609060101010101" charset="-122"/>
            </a:endParaRPr>
          </a:p>
        </p:txBody>
      </p:sp>
      <p:sp>
        <p:nvSpPr>
          <p:cNvPr id="9" name="iṩlídè"/>
          <p:cNvSpPr/>
          <p:nvPr/>
        </p:nvSpPr>
        <p:spPr>
          <a:xfrm>
            <a:off x="6127750" y="1945005"/>
            <a:ext cx="5393055" cy="45967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a:bodyPr>
          <a:lstStyle/>
          <a:p>
            <a:pPr marL="171450" indent="-171450">
              <a:lnSpc>
                <a:spcPct val="150000"/>
              </a:lnSpc>
              <a:spcBef>
                <a:spcPct val="0"/>
              </a:spcBef>
              <a:buFont typeface="Arial" panose="020B0604020202020204" pitchFamily="34" charset="0"/>
              <a:buChar char="•"/>
            </a:pPr>
            <a:endParaRPr lang="en-US" altLang="zh-CN" sz="1200" dirty="0">
              <a:solidFill>
                <a:schemeClr val="tx1"/>
              </a:solidFill>
            </a:endParaRPr>
          </a:p>
        </p:txBody>
      </p:sp>
      <p:grpSp>
        <p:nvGrpSpPr>
          <p:cNvPr id="26" name="组合 25"/>
          <p:cNvGrpSpPr/>
          <p:nvPr>
            <p:custDataLst>
              <p:tags r:id="rId3"/>
            </p:custDataLst>
          </p:nvPr>
        </p:nvGrpSpPr>
        <p:grpSpPr>
          <a:xfrm>
            <a:off x="727075" y="4888230"/>
            <a:ext cx="5278755" cy="1569695"/>
            <a:chOff x="5565" y="7816"/>
            <a:chExt cx="8070" cy="2575"/>
          </a:xfrm>
        </p:grpSpPr>
        <p:sp>
          <p:nvSpPr>
            <p:cNvPr id="10" name="iṧļïḑè"/>
            <p:cNvSpPr/>
            <p:nvPr>
              <p:custDataLst>
                <p:tags r:id="rId4"/>
              </p:custDataLst>
            </p:nvPr>
          </p:nvSpPr>
          <p:spPr>
            <a:xfrm>
              <a:off x="5565" y="7816"/>
              <a:ext cx="8070" cy="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1" name="íŝľíďè"/>
            <p:cNvSpPr/>
            <p:nvPr>
              <p:custDataLst>
                <p:tags r:id="rId5"/>
              </p:custDataLst>
            </p:nvPr>
          </p:nvSpPr>
          <p:spPr>
            <a:xfrm>
              <a:off x="5885" y="8127"/>
              <a:ext cx="1369" cy="1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a:p>
          </p:txBody>
        </p:sp>
        <p:sp>
          <p:nvSpPr>
            <p:cNvPr id="12" name="iśľíḋê"/>
            <p:cNvSpPr/>
            <p:nvPr>
              <p:custDataLst>
                <p:tags r:id="rId6"/>
              </p:custDataLst>
            </p:nvPr>
          </p:nvSpPr>
          <p:spPr>
            <a:xfrm>
              <a:off x="7905" y="8127"/>
              <a:ext cx="1369" cy="1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a:p>
          </p:txBody>
        </p:sp>
        <p:sp>
          <p:nvSpPr>
            <p:cNvPr id="16" name="ïšļíḋe"/>
            <p:cNvSpPr/>
            <p:nvPr>
              <p:custDataLst>
                <p:tags r:id="rId7"/>
              </p:custDataLst>
            </p:nvPr>
          </p:nvSpPr>
          <p:spPr bwMode="auto">
            <a:xfrm>
              <a:off x="8275" y="8491"/>
              <a:ext cx="630" cy="685"/>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accent1"/>
            </a:solidFill>
            <a:ln>
              <a:noFill/>
            </a:ln>
          </p:spPr>
          <p:txBody>
            <a:bodyPr wrap="square" lIns="91440" tIns="45720" rIns="91440" bIns="45720">
              <a:normAutofit lnSpcReduction="20000"/>
            </a:bodyPr>
            <a:lstStyle/>
            <a:p>
              <a:endParaRPr lang="zh-CN" altLang="en-US"/>
            </a:p>
          </p:txBody>
        </p:sp>
        <p:sp>
          <p:nvSpPr>
            <p:cNvPr id="17" name="iṥ1îḍè"/>
            <p:cNvSpPr/>
            <p:nvPr>
              <p:custDataLst>
                <p:tags r:id="rId8"/>
              </p:custDataLst>
            </p:nvPr>
          </p:nvSpPr>
          <p:spPr bwMode="auto">
            <a:xfrm>
              <a:off x="6254" y="8503"/>
              <a:ext cx="630" cy="66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accent1"/>
            </a:solidFill>
            <a:ln>
              <a:noFill/>
            </a:ln>
          </p:spPr>
          <p:txBody>
            <a:bodyPr/>
            <a:lstStyle/>
            <a:p>
              <a:endParaRPr lang="zh-CN" altLang="en-US"/>
            </a:p>
          </p:txBody>
        </p:sp>
        <p:sp>
          <p:nvSpPr>
            <p:cNvPr id="19" name="íş1îḓé"/>
            <p:cNvSpPr/>
            <p:nvPr>
              <p:custDataLst>
                <p:tags r:id="rId9"/>
              </p:custDataLst>
            </p:nvPr>
          </p:nvSpPr>
          <p:spPr>
            <a:xfrm>
              <a:off x="5724" y="9672"/>
              <a:ext cx="1738" cy="634"/>
            </a:xfrm>
            <a:prstGeom prst="rect">
              <a:avLst/>
            </a:prstGeom>
          </p:spPr>
          <p:txBody>
            <a:bodyPr wrap="square" lIns="91440" tIns="45720" rIns="91440" bIns="45720"/>
            <a:lstStyle/>
            <a:p>
              <a:r>
                <a:rPr lang="zh-CN" altLang="en-US" sz="1400" b="1" dirty="0">
                  <a:latin typeface="方正书宋简体" panose="02000000000000000000" charset="-122"/>
                  <a:ea typeface="方正书宋简体" panose="02000000000000000000" charset="-122"/>
                </a:rPr>
                <a:t>堆叠柱状图</a:t>
              </a:r>
              <a:endParaRPr lang="zh-CN" altLang="en-US" sz="1400" b="1" dirty="0">
                <a:latin typeface="方正书宋简体" panose="02000000000000000000" charset="-122"/>
                <a:ea typeface="方正书宋简体" panose="02000000000000000000" charset="-122"/>
              </a:endParaRPr>
            </a:p>
          </p:txBody>
        </p:sp>
        <p:sp>
          <p:nvSpPr>
            <p:cNvPr id="13" name="îṥ1iḓê"/>
            <p:cNvSpPr/>
            <p:nvPr>
              <p:custDataLst>
                <p:tags r:id="rId10"/>
              </p:custDataLst>
            </p:nvPr>
          </p:nvSpPr>
          <p:spPr>
            <a:xfrm>
              <a:off x="9926" y="8127"/>
              <a:ext cx="1369" cy="1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a:p>
          </p:txBody>
        </p:sp>
        <p:sp>
          <p:nvSpPr>
            <p:cNvPr id="18" name="íṥ1îḓé"/>
            <p:cNvSpPr/>
            <p:nvPr>
              <p:custDataLst>
                <p:tags r:id="rId11"/>
              </p:custDataLst>
            </p:nvPr>
          </p:nvSpPr>
          <p:spPr bwMode="auto">
            <a:xfrm>
              <a:off x="10258" y="8522"/>
              <a:ext cx="705" cy="622"/>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tx1">
                <a:lumMod val="50000"/>
                <a:lumOff val="50000"/>
              </a:schemeClr>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14" name="iSļíḋè"/>
            <p:cNvSpPr/>
            <p:nvPr>
              <p:custDataLst>
                <p:tags r:id="rId12"/>
              </p:custDataLst>
            </p:nvPr>
          </p:nvSpPr>
          <p:spPr>
            <a:xfrm>
              <a:off x="11947" y="8127"/>
              <a:ext cx="1369" cy="1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a:p>
          </p:txBody>
        </p:sp>
        <p:sp>
          <p:nvSpPr>
            <p:cNvPr id="15" name="işḷîḓé"/>
            <p:cNvSpPr/>
            <p:nvPr>
              <p:custDataLst>
                <p:tags r:id="rId13"/>
              </p:custDataLst>
            </p:nvPr>
          </p:nvSpPr>
          <p:spPr bwMode="auto">
            <a:xfrm>
              <a:off x="12316" y="8503"/>
              <a:ext cx="630" cy="661"/>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tx1">
                <a:lumMod val="50000"/>
                <a:lumOff val="50000"/>
              </a:schemeClr>
            </a:solidFill>
            <a:ln>
              <a:noFill/>
            </a:ln>
          </p:spPr>
          <p:txBody>
            <a:bodyPr/>
            <a:lstStyle/>
            <a:p>
              <a:endParaRPr lang="zh-CN" altLang="en-US"/>
            </a:p>
          </p:txBody>
        </p:sp>
        <p:sp>
          <p:nvSpPr>
            <p:cNvPr id="4" name="íş1îḓé"/>
            <p:cNvSpPr/>
            <p:nvPr>
              <p:custDataLst>
                <p:tags r:id="rId14"/>
              </p:custDataLst>
            </p:nvPr>
          </p:nvSpPr>
          <p:spPr>
            <a:xfrm>
              <a:off x="8190" y="9672"/>
              <a:ext cx="1197" cy="634"/>
            </a:xfrm>
            <a:prstGeom prst="rect">
              <a:avLst/>
            </a:prstGeom>
          </p:spPr>
          <p:txBody>
            <a:bodyPr wrap="square" lIns="91440" tIns="45720" rIns="91440" bIns="45720"/>
            <a:p>
              <a:r>
                <a:rPr lang="zh-CN" altLang="en-US" sz="1400" b="1" dirty="0">
                  <a:latin typeface="方正书宋简体" panose="02000000000000000000" charset="-122"/>
                  <a:ea typeface="方正书宋简体" panose="02000000000000000000" charset="-122"/>
                </a:rPr>
                <a:t>饼图</a:t>
              </a:r>
              <a:endParaRPr lang="zh-CN" altLang="en-US" sz="1400" b="1" dirty="0">
                <a:latin typeface="方正书宋简体" panose="02000000000000000000" charset="-122"/>
                <a:ea typeface="方正书宋简体" panose="02000000000000000000" charset="-122"/>
              </a:endParaRPr>
            </a:p>
          </p:txBody>
        </p:sp>
        <p:sp>
          <p:nvSpPr>
            <p:cNvPr id="23" name="íş1îḓé"/>
            <p:cNvSpPr/>
            <p:nvPr>
              <p:custDataLst>
                <p:tags r:id="rId15"/>
              </p:custDataLst>
            </p:nvPr>
          </p:nvSpPr>
          <p:spPr>
            <a:xfrm>
              <a:off x="9905" y="9668"/>
              <a:ext cx="1519" cy="634"/>
            </a:xfrm>
            <a:prstGeom prst="rect">
              <a:avLst/>
            </a:prstGeom>
          </p:spPr>
          <p:txBody>
            <a:bodyPr wrap="square" lIns="91440" tIns="45720" rIns="91440" bIns="45720"/>
            <a:p>
              <a:r>
                <a:rPr lang="zh-CN" altLang="en-US" sz="1400" b="1" dirty="0">
                  <a:latin typeface="方正书宋简体" panose="02000000000000000000" charset="-122"/>
                  <a:ea typeface="方正书宋简体" panose="02000000000000000000" charset="-122"/>
                </a:rPr>
                <a:t>图例交互</a:t>
              </a:r>
              <a:endParaRPr lang="zh-CN" altLang="en-US" sz="1400" b="1" dirty="0">
                <a:latin typeface="方正书宋简体" panose="02000000000000000000" charset="-122"/>
                <a:ea typeface="方正书宋简体" panose="02000000000000000000" charset="-122"/>
              </a:endParaRPr>
            </a:p>
          </p:txBody>
        </p:sp>
        <p:sp>
          <p:nvSpPr>
            <p:cNvPr id="24" name="íş1îḓé"/>
            <p:cNvSpPr/>
            <p:nvPr>
              <p:custDataLst>
                <p:tags r:id="rId16"/>
              </p:custDataLst>
            </p:nvPr>
          </p:nvSpPr>
          <p:spPr>
            <a:xfrm>
              <a:off x="11942" y="9672"/>
              <a:ext cx="1519" cy="634"/>
            </a:xfrm>
            <a:prstGeom prst="rect">
              <a:avLst/>
            </a:prstGeom>
          </p:spPr>
          <p:txBody>
            <a:bodyPr wrap="square" lIns="91440" tIns="45720" rIns="91440" bIns="45720"/>
            <a:p>
              <a:r>
                <a:rPr lang="zh-CN" altLang="en-US" sz="1400" b="1" dirty="0">
                  <a:latin typeface="方正书宋简体" panose="02000000000000000000" charset="-122"/>
                  <a:ea typeface="方正书宋简体" panose="02000000000000000000" charset="-122"/>
                </a:rPr>
                <a:t>联动筛选</a:t>
              </a:r>
              <a:endParaRPr lang="zh-CN" altLang="en-US" sz="1400" b="1" dirty="0">
                <a:latin typeface="方正书宋简体" panose="02000000000000000000" charset="-122"/>
                <a:ea typeface="方正书宋简体" panose="02000000000000000000" charset="-122"/>
              </a:endParaRPr>
            </a:p>
          </p:txBody>
        </p:sp>
      </p:grpSp>
      <p:pic>
        <p:nvPicPr>
          <p:cNvPr id="3" name="图片 2"/>
          <p:cNvPicPr>
            <a:picLocks noChangeAspect="1"/>
          </p:cNvPicPr>
          <p:nvPr/>
        </p:nvPicPr>
        <p:blipFill>
          <a:blip r:embed="rId17"/>
          <a:srcRect b="51572"/>
          <a:stretch>
            <a:fillRect/>
          </a:stretch>
        </p:blipFill>
        <p:spPr>
          <a:xfrm>
            <a:off x="6157595" y="1943735"/>
            <a:ext cx="4137660" cy="4578350"/>
          </a:xfrm>
          <a:prstGeom prst="rect">
            <a:avLst/>
          </a:prstGeom>
        </p:spPr>
      </p:pic>
      <p:pic>
        <p:nvPicPr>
          <p:cNvPr id="5" name="图片 4"/>
          <p:cNvPicPr>
            <a:picLocks noChangeAspect="1"/>
          </p:cNvPicPr>
          <p:nvPr/>
        </p:nvPicPr>
        <p:blipFill>
          <a:blip r:embed="rId17"/>
          <a:srcRect t="47340"/>
          <a:stretch>
            <a:fillRect/>
          </a:stretch>
        </p:blipFill>
        <p:spPr>
          <a:xfrm>
            <a:off x="8028940" y="1945005"/>
            <a:ext cx="3493770" cy="4552315"/>
          </a:xfrm>
          <a:prstGeom prst="rect">
            <a:avLst/>
          </a:prstGeom>
        </p:spPr>
      </p:pic>
      <p:pic>
        <p:nvPicPr>
          <p:cNvPr id="20" name="图片 19"/>
          <p:cNvPicPr>
            <a:picLocks noChangeAspect="1"/>
          </p:cNvPicPr>
          <p:nvPr/>
        </p:nvPicPr>
        <p:blipFill>
          <a:blip r:embed="rId18"/>
          <a:stretch>
            <a:fillRect/>
          </a:stretch>
        </p:blipFill>
        <p:spPr>
          <a:xfrm>
            <a:off x="7005320" y="2825115"/>
            <a:ext cx="3638550" cy="2343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03-2 </a:t>
            </a:r>
            <a:r>
              <a:rPr lang="zh-CN" altLang="en-US" dirty="0"/>
              <a:t>关系视图</a:t>
            </a:r>
            <a:endParaRPr lang="zh-CN" altLang="en-US" dirty="0"/>
          </a:p>
        </p:txBody>
      </p:sp>
      <p:sp>
        <p:nvSpPr>
          <p:cNvPr id="6" name="íṧ1ïḍè"/>
          <p:cNvSpPr/>
          <p:nvPr/>
        </p:nvSpPr>
        <p:spPr>
          <a:xfrm>
            <a:off x="669925" y="1123950"/>
            <a:ext cx="5393055" cy="819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spcBef>
                <a:spcPct val="0"/>
              </a:spcBef>
            </a:pPr>
            <a:r>
              <a:rPr lang="zh-CN" altLang="en-US" sz="2400" b="1" dirty="0">
                <a:latin typeface="黑体" panose="02010609060101010101" charset="-122"/>
                <a:ea typeface="黑体" panose="02010609060101010101" charset="-122"/>
              </a:rPr>
              <a:t>功能设计</a:t>
            </a:r>
            <a:endParaRPr lang="zh-CN" altLang="en-US" sz="2400" b="1" dirty="0">
              <a:latin typeface="黑体" panose="02010609060101010101" charset="-122"/>
              <a:ea typeface="黑体" panose="02010609060101010101" charset="-122"/>
            </a:endParaRPr>
          </a:p>
        </p:txBody>
      </p:sp>
      <p:sp>
        <p:nvSpPr>
          <p:cNvPr id="7" name="î$ļîďé" descr="7b0a202020202262756c6c6574223a20227b5c2263617465676f727949645c223a5c225c222c5c2274656d706c61746549645c223a32303233313638347d220a7d0a"/>
          <p:cNvSpPr/>
          <p:nvPr/>
        </p:nvSpPr>
        <p:spPr>
          <a:xfrm>
            <a:off x="669925" y="1944370"/>
            <a:ext cx="5393055" cy="4578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fontScale="90000" lnSpcReduction="10000"/>
          </a:bodyPr>
          <a:lstStyle/>
          <a:p>
            <a:pPr indent="0">
              <a:lnSpc>
                <a:spcPct val="16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600" b="1" dirty="0">
                <a:solidFill>
                  <a:schemeClr val="tx1"/>
                </a:solidFill>
              </a:rPr>
              <a:t> </a:t>
            </a:r>
            <a:r>
              <a:rPr lang="zh-CN" altLang="en-US" sz="1600" b="1" dirty="0">
                <a:solidFill>
                  <a:schemeClr val="tx1"/>
                </a:solidFill>
              </a:rPr>
              <a:t>关系探究</a:t>
            </a:r>
            <a:endParaRPr lang="zh-CN" altLang="en-US" sz="1600" b="1" dirty="0">
              <a:solidFill>
                <a:schemeClr val="tx1"/>
              </a:solidFill>
            </a:endParaRPr>
          </a:p>
          <a:p>
            <a:pPr marL="342900" indent="-342900">
              <a:lnSpc>
                <a:spcPct val="160000"/>
              </a:lnSpc>
              <a:spcBef>
                <a:spcPct val="0"/>
              </a:spcBef>
              <a:buFont typeface="+mj-ea"/>
              <a:buAutoNum type="circleNumDbPlain"/>
            </a:pPr>
            <a:r>
              <a:rPr lang="zh-CN" altLang="en-US" sz="1400" b="1" dirty="0">
                <a:solidFill>
                  <a:srgbClr val="A20000"/>
                </a:solidFill>
              </a:rPr>
              <a:t>用户能够探索研究平台、内容和方法之间的共现关系</a:t>
            </a:r>
            <a:endParaRPr lang="zh-CN" altLang="en-US" sz="1400" b="1" dirty="0">
              <a:solidFill>
                <a:srgbClr val="A20000"/>
              </a:solidFill>
            </a:endParaRPr>
          </a:p>
          <a:p>
            <a:pPr indent="0">
              <a:lnSpc>
                <a:spcPct val="160000"/>
              </a:lnSpc>
              <a:spcBef>
                <a:spcPct val="0"/>
              </a:spcBef>
              <a:buFont typeface="+mj-ea"/>
              <a:buNone/>
            </a:pPr>
            <a:r>
              <a:rPr lang="en-US" altLang="zh-CN" sz="1400" b="1" dirty="0">
                <a:solidFill>
                  <a:srgbClr val="A20000"/>
                </a:solidFill>
              </a:rPr>
              <a:t>      </a:t>
            </a:r>
            <a:r>
              <a:rPr lang="en-US" altLang="zh-CN" sz="1300" b="1" dirty="0">
                <a:solidFill>
                  <a:schemeClr val="tx1">
                    <a:lumMod val="50000"/>
                    <a:lumOff val="50000"/>
                  </a:schemeClr>
                </a:solidFill>
              </a:rPr>
              <a:t> (</a:t>
            </a:r>
            <a:r>
              <a:rPr lang="zh-CN" altLang="en-US" sz="1300" b="1" dirty="0">
                <a:solidFill>
                  <a:schemeClr val="tx1">
                    <a:lumMod val="50000"/>
                    <a:lumOff val="50000"/>
                  </a:schemeClr>
                </a:solidFill>
              </a:rPr>
              <a:t>即同时包含三个维度下所选中标签的所有论文）</a:t>
            </a:r>
            <a:endParaRPr lang="zh-CN" altLang="en-US" sz="1300" b="1" dirty="0">
              <a:solidFill>
                <a:schemeClr val="tx1">
                  <a:lumMod val="50000"/>
                  <a:lumOff val="50000"/>
                </a:schemeClr>
              </a:solidFill>
            </a:endParaRPr>
          </a:p>
          <a:p>
            <a:pPr indent="0">
              <a:lnSpc>
                <a:spcPct val="16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600" b="1" dirty="0">
                <a:solidFill>
                  <a:schemeClr val="tx1"/>
                </a:solidFill>
              </a:rPr>
              <a:t> </a:t>
            </a:r>
            <a:r>
              <a:rPr lang="zh-CN" altLang="en-US" sz="1600" b="1" dirty="0">
                <a:solidFill>
                  <a:schemeClr val="tx1"/>
                </a:solidFill>
              </a:rPr>
              <a:t>层级导航</a:t>
            </a:r>
            <a:endParaRPr lang="zh-CN" altLang="en-US" sz="1600" b="1" dirty="0">
              <a:solidFill>
                <a:schemeClr val="tx1"/>
              </a:solidFill>
            </a:endParaRPr>
          </a:p>
          <a:p>
            <a:pPr marL="342900" indent="-342900">
              <a:lnSpc>
                <a:spcPct val="160000"/>
              </a:lnSpc>
              <a:spcBef>
                <a:spcPct val="0"/>
              </a:spcBef>
              <a:buFont typeface="+mj-ea"/>
              <a:buAutoNum type="circleNumDbPlain" startAt="2"/>
            </a:pPr>
            <a:r>
              <a:rPr lang="zh-CN" altLang="en-US" sz="1400" b="1" dirty="0">
                <a:solidFill>
                  <a:srgbClr val="A20000"/>
                </a:solidFill>
              </a:rPr>
              <a:t>展示同一分类下不同层级之间的标签</a:t>
            </a:r>
            <a:r>
              <a:rPr lang="en-US" altLang="zh-CN" sz="1400" b="1" dirty="0">
                <a:solidFill>
                  <a:srgbClr val="A20000"/>
                </a:solidFill>
              </a:rPr>
              <a:t>(</a:t>
            </a:r>
            <a:r>
              <a:rPr lang="zh-CN" altLang="en-US" sz="1400" b="1" dirty="0">
                <a:solidFill>
                  <a:srgbClr val="A20000"/>
                </a:solidFill>
              </a:rPr>
              <a:t>研究方法</a:t>
            </a:r>
            <a:r>
              <a:rPr lang="en-US" altLang="zh-CN" sz="1400" b="1" dirty="0">
                <a:solidFill>
                  <a:srgbClr val="A20000"/>
                </a:solidFill>
              </a:rPr>
              <a:t>L1-&gt;L2)</a:t>
            </a:r>
            <a:endParaRPr lang="zh-CN" altLang="en-US" sz="1400" b="1" dirty="0">
              <a:solidFill>
                <a:srgbClr val="A20000"/>
              </a:solidFill>
            </a:endParaRPr>
          </a:p>
          <a:p>
            <a:pPr marL="342900" indent="-342900">
              <a:lnSpc>
                <a:spcPct val="160000"/>
              </a:lnSpc>
              <a:spcBef>
                <a:spcPct val="0"/>
              </a:spcBef>
              <a:buFont typeface="+mj-ea"/>
              <a:buAutoNum type="circleNumDbPlain" startAt="2"/>
            </a:pPr>
            <a:r>
              <a:rPr lang="zh-CN" altLang="en-US" sz="1400" b="1" dirty="0">
                <a:solidFill>
                  <a:srgbClr val="A20000"/>
                </a:solidFill>
              </a:rPr>
              <a:t>展示不同分类下的标签关系</a:t>
            </a:r>
            <a:r>
              <a:rPr lang="en-US" altLang="zh-CN" sz="1400" b="1" dirty="0">
                <a:solidFill>
                  <a:srgbClr val="A20000"/>
                </a:solidFill>
              </a:rPr>
              <a:t>(</a:t>
            </a:r>
            <a:r>
              <a:rPr lang="zh-CN" altLang="en-US" sz="1400" b="1" dirty="0">
                <a:solidFill>
                  <a:srgbClr val="A20000"/>
                </a:solidFill>
              </a:rPr>
              <a:t>研究方法</a:t>
            </a:r>
            <a:r>
              <a:rPr lang="en-US" altLang="zh-CN" sz="1400" b="1" dirty="0">
                <a:solidFill>
                  <a:srgbClr val="A20000"/>
                </a:solidFill>
              </a:rPr>
              <a:t>L2-&gt;</a:t>
            </a:r>
            <a:r>
              <a:rPr lang="zh-CN" altLang="en-US" sz="1400" b="1" dirty="0">
                <a:solidFill>
                  <a:srgbClr val="A20000"/>
                </a:solidFill>
              </a:rPr>
              <a:t>研究方法</a:t>
            </a:r>
            <a:r>
              <a:rPr lang="en-US" altLang="zh-CN" sz="1400" b="1" dirty="0">
                <a:solidFill>
                  <a:srgbClr val="A20000"/>
                </a:solidFill>
              </a:rPr>
              <a:t>L3)</a:t>
            </a:r>
            <a:endParaRPr lang="zh-CN" altLang="en-US" b="1" dirty="0">
              <a:solidFill>
                <a:schemeClr val="tx1"/>
              </a:solidFill>
            </a:endParaRPr>
          </a:p>
          <a:p>
            <a:pPr indent="0">
              <a:lnSpc>
                <a:spcPct val="16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600" b="1" dirty="0">
                <a:solidFill>
                  <a:schemeClr val="tx1"/>
                </a:solidFill>
              </a:rPr>
              <a:t> </a:t>
            </a:r>
            <a:r>
              <a:rPr lang="zh-CN" altLang="en-US" sz="1600" b="1" dirty="0">
                <a:solidFill>
                  <a:schemeClr val="tx1"/>
                </a:solidFill>
              </a:rPr>
              <a:t>悬停提示</a:t>
            </a:r>
            <a:endParaRPr lang="zh-CN" altLang="en-US" sz="1600" b="1" dirty="0">
              <a:solidFill>
                <a:schemeClr val="tx1"/>
              </a:solidFill>
            </a:endParaRPr>
          </a:p>
          <a:p>
            <a:pPr marL="228600" indent="-228600">
              <a:lnSpc>
                <a:spcPct val="160000"/>
              </a:lnSpc>
              <a:spcBef>
                <a:spcPct val="0"/>
              </a:spcBef>
              <a:buFont typeface="+mj-ea"/>
              <a:buAutoNum type="circleNumDbPlain" startAt="4"/>
            </a:pPr>
            <a:r>
              <a:rPr lang="en-US" altLang="zh-CN" sz="1400" b="1" dirty="0">
                <a:solidFill>
                  <a:srgbClr val="A20000"/>
                </a:solidFill>
              </a:rPr>
              <a:t> </a:t>
            </a:r>
            <a:r>
              <a:rPr lang="en-US" altLang="zh-CN" sz="1300" b="1" dirty="0">
                <a:solidFill>
                  <a:srgbClr val="A20000"/>
                </a:solidFill>
              </a:rPr>
              <a:t> </a:t>
            </a:r>
            <a:r>
              <a:rPr lang="zh-CN" altLang="en-US" sz="1400" b="1" dirty="0">
                <a:solidFill>
                  <a:srgbClr val="A20000"/>
                </a:solidFill>
              </a:rPr>
              <a:t>鼠标悬停时展示节点名称、所属层级、该节点包含的论文总数</a:t>
            </a:r>
            <a:endParaRPr lang="zh-CN" altLang="en-US" sz="1400" b="1" dirty="0">
              <a:solidFill>
                <a:srgbClr val="A20000"/>
              </a:solidFill>
            </a:endParaRPr>
          </a:p>
          <a:p>
            <a:pPr indent="0">
              <a:lnSpc>
                <a:spcPct val="16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300" b="1" dirty="0">
                <a:solidFill>
                  <a:schemeClr val="tx1"/>
                </a:solidFill>
                <a:sym typeface="+mn-ea"/>
              </a:rPr>
              <a:t>  </a:t>
            </a:r>
            <a:r>
              <a:rPr lang="zh-CN" altLang="en-US" sz="1600" b="1" dirty="0">
                <a:solidFill>
                  <a:schemeClr val="tx1"/>
                </a:solidFill>
                <a:sym typeface="+mn-ea"/>
              </a:rPr>
              <a:t>联动筛选</a:t>
            </a:r>
            <a:endParaRPr lang="zh-CN" altLang="en-US" sz="1300" b="1" dirty="0">
              <a:solidFill>
                <a:schemeClr val="tx1"/>
              </a:solidFill>
            </a:endParaRPr>
          </a:p>
          <a:p>
            <a:pPr marL="342900" indent="-342900">
              <a:lnSpc>
                <a:spcPct val="160000"/>
              </a:lnSpc>
              <a:spcBef>
                <a:spcPct val="0"/>
              </a:spcBef>
              <a:buFont typeface="+mj-ea"/>
              <a:buAutoNum type="circleNumDbPlain" startAt="5"/>
            </a:pPr>
            <a:r>
              <a:rPr lang="zh-CN" altLang="en-US" sz="1400" b="1" dirty="0">
                <a:solidFill>
                  <a:srgbClr val="A20000"/>
                </a:solidFill>
                <a:sym typeface="+mn-ea"/>
              </a:rPr>
              <a:t>双击桑基图节点时，饼图也会同步进行切换</a:t>
            </a:r>
            <a:endParaRPr lang="zh-CN" altLang="en-US" sz="1400" b="1" dirty="0">
              <a:solidFill>
                <a:srgbClr val="A20000"/>
              </a:solidFill>
              <a:sym typeface="+mn-ea"/>
            </a:endParaRPr>
          </a:p>
          <a:p>
            <a:pPr indent="0">
              <a:lnSpc>
                <a:spcPct val="160000"/>
              </a:lnSpc>
              <a:spcBef>
                <a:spcPct val="0"/>
              </a:spcBef>
              <a:buFont typeface="+mj-ea"/>
              <a:buNone/>
            </a:pPr>
            <a:r>
              <a:rPr lang="en-US" altLang="zh-CN" sz="1400" b="1" dirty="0">
                <a:solidFill>
                  <a:srgbClr val="A20000"/>
                </a:solidFill>
                <a:sym typeface="+mn-ea"/>
              </a:rPr>
              <a:t>       </a:t>
            </a:r>
            <a:r>
              <a:rPr lang="en-US" altLang="zh-CN" sz="1200" b="1" dirty="0">
                <a:solidFill>
                  <a:schemeClr val="tx1">
                    <a:lumMod val="50000"/>
                    <a:lumOff val="50000"/>
                  </a:schemeClr>
                </a:solidFill>
                <a:sym typeface="+mn-ea"/>
              </a:rPr>
              <a:t>(</a:t>
            </a:r>
            <a:r>
              <a:rPr lang="zh-CN" altLang="en-US" sz="1200" b="1" dirty="0">
                <a:solidFill>
                  <a:schemeClr val="tx1">
                    <a:lumMod val="50000"/>
                    <a:lumOff val="50000"/>
                  </a:schemeClr>
                </a:solidFill>
                <a:sym typeface="+mn-ea"/>
              </a:rPr>
              <a:t>如要筛选用户交互行为这个一级标签下的所有论文时，双击该节点，则饼图也会进行相应切换，展示用户交互行为对应的二级标签下的论文占比</a:t>
            </a:r>
            <a:r>
              <a:rPr lang="en-US" altLang="zh-CN" sz="1200" b="1" dirty="0">
                <a:solidFill>
                  <a:schemeClr val="tx1">
                    <a:lumMod val="50000"/>
                    <a:lumOff val="50000"/>
                  </a:schemeClr>
                </a:solidFill>
                <a:sym typeface="+mn-ea"/>
              </a:rPr>
              <a:t>)</a:t>
            </a:r>
            <a:endParaRPr lang="zh-CN" altLang="en-US" sz="1200" b="1" dirty="0">
              <a:solidFill>
                <a:schemeClr val="tx1">
                  <a:lumMod val="50000"/>
                  <a:lumOff val="50000"/>
                </a:schemeClr>
              </a:solidFill>
              <a:sym typeface="+mn-ea"/>
            </a:endParaRPr>
          </a:p>
          <a:p>
            <a:pPr marL="342900" indent="-342900">
              <a:lnSpc>
                <a:spcPct val="160000"/>
              </a:lnSpc>
              <a:spcBef>
                <a:spcPct val="0"/>
              </a:spcBef>
              <a:buFont typeface="+mj-ea"/>
              <a:buAutoNum type="circleNumDbPlain" startAt="5"/>
            </a:pPr>
            <a:r>
              <a:rPr lang="zh-CN" altLang="en-US" sz="1400" b="1" dirty="0">
                <a:solidFill>
                  <a:srgbClr val="A20000"/>
                </a:solidFill>
                <a:sym typeface="+mn-ea"/>
              </a:rPr>
              <a:t>双击桑基图节点时，细节视图也会同步进行切换</a:t>
            </a:r>
            <a:endParaRPr lang="zh-CN" altLang="en-US" sz="1400" b="1" dirty="0">
              <a:solidFill>
                <a:srgbClr val="A20000"/>
              </a:solidFill>
              <a:sym typeface="+mn-ea"/>
            </a:endParaRPr>
          </a:p>
          <a:p>
            <a:pPr indent="0">
              <a:lnSpc>
                <a:spcPct val="160000"/>
              </a:lnSpc>
              <a:spcBef>
                <a:spcPct val="0"/>
              </a:spcBef>
              <a:buFont typeface="+mj-ea"/>
              <a:buNone/>
            </a:pPr>
            <a:r>
              <a:rPr lang="en-US" altLang="zh-CN" sz="1400" b="1" dirty="0">
                <a:solidFill>
                  <a:srgbClr val="A20000"/>
                </a:solidFill>
                <a:sym typeface="+mn-ea"/>
              </a:rPr>
              <a:t>      </a:t>
            </a:r>
            <a:r>
              <a:rPr lang="en-US" altLang="zh-CN" sz="1200" b="1" dirty="0">
                <a:solidFill>
                  <a:srgbClr val="A20000"/>
                </a:solidFill>
                <a:sym typeface="+mn-ea"/>
              </a:rPr>
              <a:t> </a:t>
            </a:r>
            <a:r>
              <a:rPr lang="en-US" altLang="zh-CN" sz="1200" b="1" dirty="0">
                <a:solidFill>
                  <a:schemeClr val="tx1">
                    <a:lumMod val="50000"/>
                    <a:lumOff val="50000"/>
                  </a:schemeClr>
                </a:solidFill>
                <a:sym typeface="+mn-ea"/>
              </a:rPr>
              <a:t>(</a:t>
            </a:r>
            <a:r>
              <a:rPr lang="zh-CN" altLang="en-US" sz="1200" b="1" dirty="0">
                <a:solidFill>
                  <a:schemeClr val="tx1">
                    <a:lumMod val="50000"/>
                    <a:lumOff val="50000"/>
                  </a:schemeClr>
                </a:solidFill>
                <a:sym typeface="+mn-ea"/>
              </a:rPr>
              <a:t>如要筛选用户交互行为这个一级标签下的所有论文时，双击该节点，则细节视图也会进行相应切换，展示用户交互行为对应的二级标签下的论文详情</a:t>
            </a:r>
            <a:r>
              <a:rPr lang="en-US" altLang="zh-CN" sz="1200" b="1" dirty="0">
                <a:solidFill>
                  <a:schemeClr val="tx1">
                    <a:lumMod val="50000"/>
                    <a:lumOff val="50000"/>
                  </a:schemeClr>
                </a:solidFill>
                <a:sym typeface="+mn-ea"/>
              </a:rPr>
              <a:t>)</a:t>
            </a:r>
            <a:endParaRPr lang="zh-CN" altLang="en-US" sz="1400" b="1" dirty="0">
              <a:solidFill>
                <a:srgbClr val="A20000"/>
              </a:solidFill>
            </a:endParaRPr>
          </a:p>
          <a:p>
            <a:pPr>
              <a:lnSpc>
                <a:spcPct val="160000"/>
              </a:lnSpc>
              <a:spcBef>
                <a:spcPct val="0"/>
              </a:spcBef>
            </a:pPr>
            <a:endParaRPr lang="zh-CN" altLang="en-US" sz="1300" b="1" dirty="0">
              <a:solidFill>
                <a:schemeClr val="tx1"/>
              </a:solidFill>
            </a:endParaRPr>
          </a:p>
          <a:p>
            <a:pPr>
              <a:lnSpc>
                <a:spcPct val="160000"/>
              </a:lnSpc>
              <a:spcBef>
                <a:spcPct val="0"/>
              </a:spcBef>
            </a:pPr>
            <a:endParaRPr lang="en-US" altLang="zh-CN" sz="1300" b="1" dirty="0">
              <a:solidFill>
                <a:srgbClr val="A20000"/>
              </a:solidFill>
            </a:endParaRPr>
          </a:p>
        </p:txBody>
      </p:sp>
      <p:sp>
        <p:nvSpPr>
          <p:cNvPr id="8" name="ïşḻîḓê"/>
          <p:cNvSpPr/>
          <p:nvPr/>
        </p:nvSpPr>
        <p:spPr>
          <a:xfrm>
            <a:off x="6127750" y="1123950"/>
            <a:ext cx="5393055" cy="8197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spcBef>
                <a:spcPct val="0"/>
              </a:spcBef>
            </a:pPr>
            <a:r>
              <a:rPr lang="zh-CN" altLang="en-US" sz="2400" b="1" dirty="0">
                <a:latin typeface="黑体" panose="02010609060101010101" charset="-122"/>
                <a:ea typeface="黑体" panose="02010609060101010101" charset="-122"/>
              </a:rPr>
              <a:t>功能展示</a:t>
            </a:r>
            <a:endParaRPr lang="zh-CN" altLang="en-US" sz="2400" b="1" dirty="0">
              <a:latin typeface="黑体" panose="02010609060101010101" charset="-122"/>
              <a:ea typeface="黑体" panose="02010609060101010101" charset="-122"/>
            </a:endParaRPr>
          </a:p>
        </p:txBody>
      </p:sp>
      <p:sp>
        <p:nvSpPr>
          <p:cNvPr id="9" name="iṩlídè"/>
          <p:cNvSpPr/>
          <p:nvPr/>
        </p:nvSpPr>
        <p:spPr>
          <a:xfrm>
            <a:off x="6127750" y="1945005"/>
            <a:ext cx="5393055" cy="45967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a:bodyPr>
          <a:lstStyle/>
          <a:p>
            <a:pPr marL="171450" indent="-171450">
              <a:lnSpc>
                <a:spcPct val="150000"/>
              </a:lnSpc>
              <a:spcBef>
                <a:spcPct val="0"/>
              </a:spcBef>
              <a:buFont typeface="Arial" panose="020B0604020202020204" pitchFamily="34" charset="0"/>
              <a:buChar char="•"/>
            </a:pPr>
            <a:endParaRPr lang="en-US" altLang="zh-CN" sz="1200" dirty="0">
              <a:solidFill>
                <a:schemeClr val="tx1"/>
              </a:solidFill>
            </a:endParaRPr>
          </a:p>
        </p:txBody>
      </p:sp>
      <p:pic>
        <p:nvPicPr>
          <p:cNvPr id="3" name="图片 2"/>
          <p:cNvPicPr>
            <a:picLocks noChangeAspect="1"/>
          </p:cNvPicPr>
          <p:nvPr/>
        </p:nvPicPr>
        <p:blipFill>
          <a:blip r:embed="rId3"/>
          <a:stretch>
            <a:fillRect/>
          </a:stretch>
        </p:blipFill>
        <p:spPr>
          <a:xfrm>
            <a:off x="6185535" y="1995805"/>
            <a:ext cx="5251450" cy="4486275"/>
          </a:xfrm>
          <a:prstGeom prst="rect">
            <a:avLst/>
          </a:prstGeom>
        </p:spPr>
      </p:pic>
      <p:pic>
        <p:nvPicPr>
          <p:cNvPr id="25" name="图片 24"/>
          <p:cNvPicPr>
            <a:picLocks noChangeAspect="1"/>
          </p:cNvPicPr>
          <p:nvPr/>
        </p:nvPicPr>
        <p:blipFill>
          <a:blip r:embed="rId4"/>
          <a:stretch>
            <a:fillRect/>
          </a:stretch>
        </p:blipFill>
        <p:spPr>
          <a:xfrm rot="20700000">
            <a:off x="8742680" y="3692525"/>
            <a:ext cx="283845" cy="363220"/>
          </a:xfrm>
          <a:prstGeom prst="rect">
            <a:avLst/>
          </a:prstGeom>
        </p:spPr>
      </p:pic>
      <p:pic>
        <p:nvPicPr>
          <p:cNvPr id="32" name="图片 31"/>
          <p:cNvPicPr>
            <a:picLocks noChangeAspect="1"/>
          </p:cNvPicPr>
          <p:nvPr/>
        </p:nvPicPr>
        <p:blipFill>
          <a:blip r:embed="rId5"/>
          <a:stretch>
            <a:fillRect/>
          </a:stretch>
        </p:blipFill>
        <p:spPr>
          <a:xfrm>
            <a:off x="8986520" y="4075430"/>
            <a:ext cx="1976120" cy="1223010"/>
          </a:xfrm>
          <a:prstGeom prst="rect">
            <a:avLst/>
          </a:prstGeom>
        </p:spPr>
      </p:pic>
      <p:pic>
        <p:nvPicPr>
          <p:cNvPr id="20" name="图片 19"/>
          <p:cNvPicPr>
            <a:picLocks noChangeAspect="1"/>
          </p:cNvPicPr>
          <p:nvPr/>
        </p:nvPicPr>
        <p:blipFill>
          <a:blip r:embed="rId6"/>
          <a:stretch>
            <a:fillRect/>
          </a:stretch>
        </p:blipFill>
        <p:spPr>
          <a:xfrm>
            <a:off x="6185535" y="1996440"/>
            <a:ext cx="5251450" cy="4499610"/>
          </a:xfrm>
          <a:prstGeom prst="rect">
            <a:avLst/>
          </a:prstGeom>
        </p:spPr>
      </p:pic>
      <p:pic>
        <p:nvPicPr>
          <p:cNvPr id="28" name="图片 27"/>
          <p:cNvPicPr>
            <a:picLocks noChangeAspect="1"/>
          </p:cNvPicPr>
          <p:nvPr/>
        </p:nvPicPr>
        <p:blipFill>
          <a:blip r:embed="rId4"/>
          <a:stretch>
            <a:fillRect/>
          </a:stretch>
        </p:blipFill>
        <p:spPr>
          <a:xfrm rot="20700000">
            <a:off x="11194415" y="3169285"/>
            <a:ext cx="283845" cy="363220"/>
          </a:xfrm>
          <a:prstGeom prst="rect">
            <a:avLst/>
          </a:prstGeom>
        </p:spPr>
      </p:pic>
      <p:pic>
        <p:nvPicPr>
          <p:cNvPr id="33" name="图片 32"/>
          <p:cNvPicPr>
            <a:picLocks noChangeAspect="1"/>
          </p:cNvPicPr>
          <p:nvPr/>
        </p:nvPicPr>
        <p:blipFill>
          <a:blip r:embed="rId7"/>
          <a:stretch>
            <a:fillRect/>
          </a:stretch>
        </p:blipFill>
        <p:spPr>
          <a:xfrm>
            <a:off x="8986520" y="3662045"/>
            <a:ext cx="2118360" cy="1321435"/>
          </a:xfrm>
          <a:prstGeom prst="rect">
            <a:avLst/>
          </a:prstGeom>
        </p:spPr>
      </p:pic>
      <p:pic>
        <p:nvPicPr>
          <p:cNvPr id="27" name="图片 26"/>
          <p:cNvPicPr>
            <a:picLocks noChangeAspect="1"/>
          </p:cNvPicPr>
          <p:nvPr/>
        </p:nvPicPr>
        <p:blipFill>
          <a:blip r:embed="rId8"/>
          <a:stretch>
            <a:fillRect/>
          </a:stretch>
        </p:blipFill>
        <p:spPr>
          <a:xfrm>
            <a:off x="6185535" y="1995170"/>
            <a:ext cx="5298440" cy="4509135"/>
          </a:xfrm>
          <a:prstGeom prst="rect">
            <a:avLst/>
          </a:prstGeom>
        </p:spPr>
      </p:pic>
      <p:pic>
        <p:nvPicPr>
          <p:cNvPr id="29" name="图片 28"/>
          <p:cNvPicPr>
            <a:picLocks noChangeAspect="1"/>
          </p:cNvPicPr>
          <p:nvPr/>
        </p:nvPicPr>
        <p:blipFill>
          <a:blip r:embed="rId4"/>
          <a:stretch>
            <a:fillRect/>
          </a:stretch>
        </p:blipFill>
        <p:spPr>
          <a:xfrm rot="20700000">
            <a:off x="11194415" y="2919730"/>
            <a:ext cx="283845" cy="363220"/>
          </a:xfrm>
          <a:prstGeom prst="rect">
            <a:avLst/>
          </a:prstGeom>
        </p:spPr>
      </p:pic>
      <p:pic>
        <p:nvPicPr>
          <p:cNvPr id="30" name="图片 29"/>
          <p:cNvPicPr>
            <a:picLocks noChangeAspect="1"/>
          </p:cNvPicPr>
          <p:nvPr/>
        </p:nvPicPr>
        <p:blipFill>
          <a:blip r:embed="rId9"/>
          <a:stretch>
            <a:fillRect/>
          </a:stretch>
        </p:blipFill>
        <p:spPr>
          <a:xfrm>
            <a:off x="6219190" y="2011045"/>
            <a:ext cx="5264785" cy="4497070"/>
          </a:xfrm>
          <a:prstGeom prst="rect">
            <a:avLst/>
          </a:prstGeom>
        </p:spPr>
      </p:pic>
      <p:sp>
        <p:nvSpPr>
          <p:cNvPr id="31" name="文本框 30"/>
          <p:cNvSpPr txBox="1"/>
          <p:nvPr/>
        </p:nvSpPr>
        <p:spPr>
          <a:xfrm>
            <a:off x="1055370" y="2353945"/>
            <a:ext cx="3951605" cy="280035"/>
          </a:xfrm>
          <a:prstGeom prst="rect">
            <a:avLst/>
          </a:prstGeom>
          <a:solidFill>
            <a:srgbClr val="FFFF00">
              <a:alpha val="28000"/>
            </a:srgbClr>
          </a:solidFill>
        </p:spPr>
        <p:txBody>
          <a:bodyPr wrap="square" rtlCol="0">
            <a:noAutofit/>
          </a:bodyPr>
          <a:p>
            <a:r>
              <a:rPr lang="en-US" altLang="zh-CN">
                <a:highlight>
                  <a:srgbClr val="FFFF00"/>
                </a:highlight>
              </a:rPr>
              <a:t>                                                                   </a:t>
            </a:r>
            <a:endParaRPr lang="en-US" altLang="zh-CN">
              <a:highlight>
                <a:srgbClr val="FFFF00"/>
              </a:highlight>
            </a:endParaRPr>
          </a:p>
        </p:txBody>
      </p:sp>
      <p:sp>
        <p:nvSpPr>
          <p:cNvPr id="34" name="文本框 33"/>
          <p:cNvSpPr txBox="1"/>
          <p:nvPr/>
        </p:nvSpPr>
        <p:spPr>
          <a:xfrm>
            <a:off x="1055370" y="4801870"/>
            <a:ext cx="3689350" cy="290195"/>
          </a:xfrm>
          <a:prstGeom prst="rect">
            <a:avLst/>
          </a:prstGeom>
          <a:solidFill>
            <a:srgbClr val="FFFF00">
              <a:alpha val="28000"/>
            </a:srgbClr>
          </a:solidFill>
        </p:spPr>
        <p:txBody>
          <a:bodyPr wrap="square" rtlCol="0">
            <a:noAutofit/>
          </a:bodyPr>
          <a:p>
            <a:r>
              <a:rPr lang="en-US" altLang="zh-CN">
                <a:highlight>
                  <a:srgbClr val="FFFF00"/>
                </a:highlight>
              </a:rPr>
              <a:t>                                                                   </a:t>
            </a:r>
            <a:endParaRPr lang="en-US" altLang="zh-CN">
              <a:highlight>
                <a:srgbClr val="FFFF00"/>
              </a:highlight>
            </a:endParaRPr>
          </a:p>
        </p:txBody>
      </p:sp>
      <p:sp>
        <p:nvSpPr>
          <p:cNvPr id="35" name="文本框 34"/>
          <p:cNvSpPr txBox="1"/>
          <p:nvPr/>
        </p:nvSpPr>
        <p:spPr>
          <a:xfrm>
            <a:off x="1055370" y="3227705"/>
            <a:ext cx="4392295" cy="290195"/>
          </a:xfrm>
          <a:prstGeom prst="rect">
            <a:avLst/>
          </a:prstGeom>
          <a:solidFill>
            <a:srgbClr val="FFFF00">
              <a:alpha val="28000"/>
            </a:srgbClr>
          </a:solidFill>
        </p:spPr>
        <p:txBody>
          <a:bodyPr wrap="square" rtlCol="0">
            <a:noAutofit/>
          </a:bodyPr>
          <a:p>
            <a:r>
              <a:rPr lang="en-US" altLang="zh-CN">
                <a:highlight>
                  <a:srgbClr val="FFFF00"/>
                </a:highlight>
              </a:rPr>
              <a:t>                                                                   </a:t>
            </a:r>
            <a:endParaRPr lang="en-US" altLang="zh-CN">
              <a:highlight>
                <a:srgbClr val="FFFF00"/>
              </a:highlight>
            </a:endParaRPr>
          </a:p>
        </p:txBody>
      </p:sp>
      <p:sp>
        <p:nvSpPr>
          <p:cNvPr id="36" name="文本框 35"/>
          <p:cNvSpPr txBox="1"/>
          <p:nvPr/>
        </p:nvSpPr>
        <p:spPr>
          <a:xfrm>
            <a:off x="1054735" y="3534410"/>
            <a:ext cx="4392930" cy="290195"/>
          </a:xfrm>
          <a:prstGeom prst="rect">
            <a:avLst/>
          </a:prstGeom>
          <a:solidFill>
            <a:srgbClr val="FFFF00">
              <a:alpha val="28000"/>
            </a:srgbClr>
          </a:solidFill>
        </p:spPr>
        <p:txBody>
          <a:bodyPr wrap="square" rtlCol="0">
            <a:noAutofit/>
          </a:bodyPr>
          <a:p>
            <a:r>
              <a:rPr lang="en-US" altLang="zh-CN">
                <a:highlight>
                  <a:srgbClr val="FFFF00"/>
                </a:highlight>
              </a:rPr>
              <a:t>                                                                   </a:t>
            </a:r>
            <a:endParaRPr lang="en-US" altLang="zh-CN">
              <a:highlight>
                <a:srgbClr val="FFFF00"/>
              </a:highlight>
            </a:endParaRPr>
          </a:p>
        </p:txBody>
      </p:sp>
      <p:pic>
        <p:nvPicPr>
          <p:cNvPr id="37" name="图片 36"/>
          <p:cNvPicPr>
            <a:picLocks noChangeAspect="1"/>
          </p:cNvPicPr>
          <p:nvPr/>
        </p:nvPicPr>
        <p:blipFill>
          <a:blip r:embed="rId10"/>
          <a:stretch>
            <a:fillRect/>
          </a:stretch>
        </p:blipFill>
        <p:spPr>
          <a:xfrm>
            <a:off x="9068435" y="3227705"/>
            <a:ext cx="1692275" cy="3009265"/>
          </a:xfrm>
          <a:prstGeom prst="rect">
            <a:avLst/>
          </a:prstGeom>
        </p:spPr>
      </p:pic>
      <p:sp>
        <p:nvSpPr>
          <p:cNvPr id="38" name="文本框 37"/>
          <p:cNvSpPr txBox="1"/>
          <p:nvPr/>
        </p:nvSpPr>
        <p:spPr>
          <a:xfrm>
            <a:off x="1055370" y="5672455"/>
            <a:ext cx="3951605" cy="290195"/>
          </a:xfrm>
          <a:prstGeom prst="rect">
            <a:avLst/>
          </a:prstGeom>
          <a:solidFill>
            <a:srgbClr val="FFFF00">
              <a:alpha val="28000"/>
            </a:srgbClr>
          </a:solidFill>
        </p:spPr>
        <p:txBody>
          <a:bodyPr wrap="square" rtlCol="0">
            <a:noAutofit/>
          </a:bodyPr>
          <a:p>
            <a:r>
              <a:rPr lang="en-US" altLang="zh-CN">
                <a:highlight>
                  <a:srgbClr val="FFFF00"/>
                </a:highlight>
              </a:rPr>
              <a:t>                                                                   </a:t>
            </a:r>
            <a:endParaRPr lang="en-US" altLang="zh-CN">
              <a:highlight>
                <a:srgbClr val="FFFF00"/>
              </a:highlight>
            </a:endParaRPr>
          </a:p>
        </p:txBody>
      </p:sp>
      <p:pic>
        <p:nvPicPr>
          <p:cNvPr id="39" name="图片 38"/>
          <p:cNvPicPr>
            <a:picLocks noChangeAspect="1"/>
          </p:cNvPicPr>
          <p:nvPr/>
        </p:nvPicPr>
        <p:blipFill>
          <a:blip r:embed="rId11"/>
          <a:stretch>
            <a:fillRect/>
          </a:stretch>
        </p:blipFill>
        <p:spPr>
          <a:xfrm>
            <a:off x="6185535" y="1997075"/>
            <a:ext cx="5288915" cy="4495165"/>
          </a:xfrm>
          <a:prstGeom prst="rect">
            <a:avLst/>
          </a:prstGeom>
        </p:spPr>
      </p:pic>
      <p:sp>
        <p:nvSpPr>
          <p:cNvPr id="40" name="文本框 39"/>
          <p:cNvSpPr txBox="1"/>
          <p:nvPr/>
        </p:nvSpPr>
        <p:spPr>
          <a:xfrm>
            <a:off x="1055370" y="4177665"/>
            <a:ext cx="4907280" cy="290195"/>
          </a:xfrm>
          <a:prstGeom prst="rect">
            <a:avLst/>
          </a:prstGeom>
          <a:solidFill>
            <a:srgbClr val="FFFF00">
              <a:alpha val="28000"/>
            </a:srgbClr>
          </a:solidFill>
        </p:spPr>
        <p:txBody>
          <a:bodyPr wrap="square" rtlCol="0">
            <a:noAutofit/>
          </a:bodyPr>
          <a:p>
            <a:r>
              <a:rPr lang="en-US" altLang="zh-CN">
                <a:highlight>
                  <a:srgbClr val="FFFF00"/>
                </a:highlight>
              </a:rPr>
              <a:t>                                                                   </a:t>
            </a:r>
            <a:endParaRPr lang="en-US" altLang="zh-CN">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4" grpId="1" animBg="1"/>
      <p:bldP spid="35" grpId="0" bldLvl="0" animBg="1"/>
      <p:bldP spid="35" grpId="1" animBg="1"/>
      <p:bldP spid="36" grpId="0" bldLvl="0" animBg="1"/>
      <p:bldP spid="36" grpId="1" animBg="1"/>
      <p:bldP spid="38" grpId="0" bldLvl="0" animBg="1"/>
      <p:bldP spid="38" grpId="1" animBg="1"/>
      <p:bldP spid="40" grpId="0" bldLvl="0" animBg="1"/>
      <p:bldP spid="40" grpId="1" animBg="1"/>
      <p:bldP spid="31" grpId="0" bldLvl="0" animBg="1"/>
      <p:bldP spid="3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03-3 </a:t>
            </a:r>
            <a:r>
              <a:rPr lang="zh-CN" altLang="en-US" dirty="0"/>
              <a:t>细节视图</a:t>
            </a:r>
            <a:endParaRPr lang="zh-CN" altLang="en-US" dirty="0"/>
          </a:p>
        </p:txBody>
      </p:sp>
      <p:sp>
        <p:nvSpPr>
          <p:cNvPr id="6" name="íṧ1ïḍè"/>
          <p:cNvSpPr/>
          <p:nvPr/>
        </p:nvSpPr>
        <p:spPr>
          <a:xfrm>
            <a:off x="669925" y="1123950"/>
            <a:ext cx="5393055" cy="819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spcBef>
                <a:spcPct val="0"/>
              </a:spcBef>
            </a:pPr>
            <a:r>
              <a:rPr lang="zh-CN" altLang="en-US" sz="2400" b="1" dirty="0">
                <a:latin typeface="黑体" panose="02010609060101010101" charset="-122"/>
                <a:ea typeface="黑体" panose="02010609060101010101" charset="-122"/>
              </a:rPr>
              <a:t>功能设计</a:t>
            </a:r>
            <a:endParaRPr lang="zh-CN" altLang="en-US" sz="2400" b="1" dirty="0">
              <a:latin typeface="黑体" panose="02010609060101010101" charset="-122"/>
              <a:ea typeface="黑体" panose="02010609060101010101" charset="-122"/>
            </a:endParaRPr>
          </a:p>
        </p:txBody>
      </p:sp>
      <p:sp>
        <p:nvSpPr>
          <p:cNvPr id="7" name="î$ļîďé" descr="7b0a202020202262756c6c6574223a20227b5c2263617465676f727949645c223a5c225c222c5c2274656d706c61746549645c223a32303233313638347d220a7d0a"/>
          <p:cNvSpPr/>
          <p:nvPr/>
        </p:nvSpPr>
        <p:spPr>
          <a:xfrm>
            <a:off x="669925" y="1944370"/>
            <a:ext cx="5393055" cy="4578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a:bodyPr>
          <a:lstStyle/>
          <a:p>
            <a:pPr indent="0">
              <a:lnSpc>
                <a:spcPct val="15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600" b="1" dirty="0">
                <a:solidFill>
                  <a:schemeClr val="tx1"/>
                </a:solidFill>
              </a:rPr>
              <a:t> </a:t>
            </a:r>
            <a:r>
              <a:rPr lang="zh-CN" altLang="en-US" sz="1600" b="1" dirty="0">
                <a:solidFill>
                  <a:schemeClr val="tx1"/>
                </a:solidFill>
              </a:rPr>
              <a:t>论文筛选</a:t>
            </a:r>
            <a:endParaRPr lang="zh-CN" altLang="en-US" sz="1600" b="1" dirty="0">
              <a:solidFill>
                <a:schemeClr val="tx1"/>
              </a:solidFill>
            </a:endParaRPr>
          </a:p>
          <a:p>
            <a:pPr marL="342900" indent="-342900">
              <a:lnSpc>
                <a:spcPct val="150000"/>
              </a:lnSpc>
              <a:spcBef>
                <a:spcPct val="0"/>
              </a:spcBef>
              <a:buFont typeface="+mj-ea"/>
              <a:buAutoNum type="circleNumDbPlain"/>
            </a:pPr>
            <a:r>
              <a:rPr lang="zh-CN" altLang="en-US" sz="1400" b="1" dirty="0">
                <a:solidFill>
                  <a:srgbClr val="A20000"/>
                </a:solidFill>
              </a:rPr>
              <a:t>清晰展示与桑基图和饼图选中项相关的论文列表</a:t>
            </a:r>
            <a:endParaRPr lang="zh-CN" altLang="en-US" sz="1400" b="1" dirty="0">
              <a:solidFill>
                <a:srgbClr val="A20000"/>
              </a:solidFill>
            </a:endParaRPr>
          </a:p>
          <a:p>
            <a:pPr indent="0">
              <a:lnSpc>
                <a:spcPct val="15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600" b="1" dirty="0">
                <a:solidFill>
                  <a:schemeClr val="tx1"/>
                </a:solidFill>
              </a:rPr>
              <a:t> </a:t>
            </a:r>
            <a:r>
              <a:rPr lang="zh-CN" altLang="en-US" sz="1600" b="1" dirty="0">
                <a:solidFill>
                  <a:schemeClr val="tx1"/>
                </a:solidFill>
              </a:rPr>
              <a:t>论文搜索</a:t>
            </a:r>
            <a:endParaRPr lang="zh-CN" altLang="en-US" sz="1600" b="1" dirty="0">
              <a:solidFill>
                <a:schemeClr val="tx1"/>
              </a:solidFill>
            </a:endParaRPr>
          </a:p>
          <a:p>
            <a:pPr marL="342900" indent="-342900">
              <a:lnSpc>
                <a:spcPct val="150000"/>
              </a:lnSpc>
              <a:spcBef>
                <a:spcPct val="0"/>
              </a:spcBef>
              <a:buFont typeface="+mj-ea"/>
              <a:buAutoNum type="circleNumDbPlain" startAt="2"/>
            </a:pPr>
            <a:r>
              <a:rPr lang="zh-CN" altLang="en-US" sz="1400" b="1" dirty="0">
                <a:solidFill>
                  <a:srgbClr val="A20000"/>
                </a:solidFill>
              </a:rPr>
              <a:t>提供搜索框，可以按标题、作者、标签等进行搜索</a:t>
            </a:r>
            <a:endParaRPr lang="zh-CN" altLang="en-US" b="1" dirty="0">
              <a:solidFill>
                <a:schemeClr val="tx1"/>
              </a:solidFill>
            </a:endParaRPr>
          </a:p>
          <a:p>
            <a:pPr indent="0">
              <a:lnSpc>
                <a:spcPct val="15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600" b="1" dirty="0">
                <a:solidFill>
                  <a:schemeClr val="tx1"/>
                </a:solidFill>
              </a:rPr>
              <a:t> </a:t>
            </a:r>
            <a:r>
              <a:rPr lang="zh-CN" altLang="en-US" sz="1600" b="1" dirty="0">
                <a:solidFill>
                  <a:schemeClr val="tx1"/>
                </a:solidFill>
              </a:rPr>
              <a:t>论文详情</a:t>
            </a:r>
            <a:endParaRPr lang="zh-CN" altLang="en-US" sz="1600" b="1" dirty="0">
              <a:solidFill>
                <a:schemeClr val="tx1"/>
              </a:solidFill>
            </a:endParaRPr>
          </a:p>
          <a:p>
            <a:pPr marL="342900" indent="-342900">
              <a:lnSpc>
                <a:spcPct val="150000"/>
              </a:lnSpc>
              <a:spcBef>
                <a:spcPct val="0"/>
              </a:spcBef>
              <a:buFont typeface="+mj-ea"/>
              <a:buAutoNum type="circleNumDbPlain" startAt="3"/>
            </a:pPr>
            <a:r>
              <a:rPr lang="zh-CN" altLang="en-US" sz="1400" b="1" dirty="0">
                <a:solidFill>
                  <a:srgbClr val="A20000"/>
                </a:solidFill>
              </a:rPr>
              <a:t>详细展示论文标题、作者、</a:t>
            </a:r>
            <a:r>
              <a:rPr lang="en-US" altLang="zh-CN" sz="1400" b="1" dirty="0">
                <a:solidFill>
                  <a:srgbClr val="A20000"/>
                </a:solidFill>
              </a:rPr>
              <a:t>DOI</a:t>
            </a:r>
            <a:r>
              <a:rPr lang="zh-CN" altLang="en-US" sz="1400" b="1" dirty="0">
                <a:solidFill>
                  <a:srgbClr val="A20000"/>
                </a:solidFill>
              </a:rPr>
              <a:t>、摘要、标签</a:t>
            </a:r>
            <a:endParaRPr lang="en-US" altLang="zh-CN" sz="1400" b="1" dirty="0">
              <a:solidFill>
                <a:srgbClr val="A20000"/>
              </a:solidFill>
            </a:endParaRPr>
          </a:p>
          <a:p>
            <a:pPr indent="0">
              <a:lnSpc>
                <a:spcPct val="150000"/>
              </a:lnSpc>
              <a:spcBef>
                <a:spcPct val="0"/>
              </a:spcBef>
              <a:buFont typeface="Arial" panose="020B0604020202020204" pitchFamily="34" charset="0"/>
              <a:buBlip>
                <a:blip r:embed="rId1">
                  <a:extLst>
                    <a:ext uri="{96DAC541-7B7A-43D3-8B79-37D633B846F1}">
                      <asvg:svgBlip xmlns:asvg="http://schemas.microsoft.com/office/drawing/2016/SVG/main" r:embed="rId2"/>
                    </a:ext>
                  </a:extLst>
                </a:blip>
              </a:buBlip>
            </a:pPr>
            <a:r>
              <a:rPr lang="en-US" altLang="zh-CN" sz="1600" b="1" dirty="0">
                <a:solidFill>
                  <a:schemeClr val="tx1"/>
                </a:solidFill>
              </a:rPr>
              <a:t> </a:t>
            </a:r>
            <a:r>
              <a:rPr lang="zh-CN" altLang="en-US" sz="1600" b="1" dirty="0">
                <a:solidFill>
                  <a:schemeClr val="tx1"/>
                </a:solidFill>
              </a:rPr>
              <a:t>联动筛选</a:t>
            </a:r>
            <a:endParaRPr lang="zh-CN" altLang="en-US" sz="1600" b="1" dirty="0">
              <a:solidFill>
                <a:schemeClr val="tx1"/>
              </a:solidFill>
            </a:endParaRPr>
          </a:p>
          <a:p>
            <a:pPr marL="228600" indent="-228600">
              <a:lnSpc>
                <a:spcPct val="150000"/>
              </a:lnSpc>
              <a:spcBef>
                <a:spcPct val="0"/>
              </a:spcBef>
              <a:buFont typeface="+mj-ea"/>
              <a:buAutoNum type="circleNumDbPlain" startAt="4"/>
            </a:pPr>
            <a:r>
              <a:rPr lang="en-US" altLang="zh-CN" sz="1400" b="1" dirty="0">
                <a:solidFill>
                  <a:srgbClr val="A20000"/>
                </a:solidFill>
              </a:rPr>
              <a:t> </a:t>
            </a:r>
            <a:r>
              <a:rPr lang="en-US" altLang="zh-CN" sz="1300" b="1" dirty="0">
                <a:solidFill>
                  <a:srgbClr val="A20000"/>
                </a:solidFill>
              </a:rPr>
              <a:t> </a:t>
            </a:r>
            <a:r>
              <a:rPr lang="zh-CN" altLang="en-US" sz="1400" b="1" dirty="0">
                <a:solidFill>
                  <a:srgbClr val="A20000"/>
                </a:solidFill>
              </a:rPr>
              <a:t>点击桑基图节点进行筛选</a:t>
            </a:r>
            <a:endParaRPr lang="en-US" altLang="zh-CN" sz="1300" b="1" dirty="0">
              <a:solidFill>
                <a:srgbClr val="A20000"/>
              </a:solidFill>
            </a:endParaRPr>
          </a:p>
        </p:txBody>
      </p:sp>
      <p:sp>
        <p:nvSpPr>
          <p:cNvPr id="8" name="ïşḻîḓê"/>
          <p:cNvSpPr/>
          <p:nvPr/>
        </p:nvSpPr>
        <p:spPr>
          <a:xfrm>
            <a:off x="6127750" y="1123950"/>
            <a:ext cx="5393055" cy="8197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spcBef>
                <a:spcPct val="0"/>
              </a:spcBef>
            </a:pPr>
            <a:r>
              <a:rPr lang="zh-CN" altLang="en-US" sz="2400" b="1" dirty="0">
                <a:latin typeface="黑体" panose="02010609060101010101" charset="-122"/>
                <a:ea typeface="黑体" panose="02010609060101010101" charset="-122"/>
              </a:rPr>
              <a:t>功能展示</a:t>
            </a:r>
            <a:endParaRPr lang="zh-CN" altLang="en-US" sz="2400" b="1" dirty="0">
              <a:latin typeface="黑体" panose="02010609060101010101" charset="-122"/>
              <a:ea typeface="黑体" panose="02010609060101010101" charset="-122"/>
            </a:endParaRPr>
          </a:p>
        </p:txBody>
      </p:sp>
      <p:sp>
        <p:nvSpPr>
          <p:cNvPr id="9" name="iṩlídè"/>
          <p:cNvSpPr/>
          <p:nvPr/>
        </p:nvSpPr>
        <p:spPr>
          <a:xfrm>
            <a:off x="6127750" y="1945005"/>
            <a:ext cx="5393055" cy="45967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a:bodyPr>
          <a:lstStyle/>
          <a:p>
            <a:pPr marL="171450" indent="-171450">
              <a:lnSpc>
                <a:spcPct val="150000"/>
              </a:lnSpc>
              <a:spcBef>
                <a:spcPct val="0"/>
              </a:spcBef>
              <a:buFont typeface="Arial" panose="020B0604020202020204" pitchFamily="34" charset="0"/>
              <a:buChar char="•"/>
            </a:pPr>
            <a:endParaRPr lang="en-US" altLang="zh-CN" sz="1200" dirty="0">
              <a:solidFill>
                <a:schemeClr val="tx1"/>
              </a:solidFill>
            </a:endParaRPr>
          </a:p>
        </p:txBody>
      </p:sp>
      <p:grpSp>
        <p:nvGrpSpPr>
          <p:cNvPr id="26" name="组合 25"/>
          <p:cNvGrpSpPr/>
          <p:nvPr>
            <p:custDataLst>
              <p:tags r:id="rId3"/>
            </p:custDataLst>
          </p:nvPr>
        </p:nvGrpSpPr>
        <p:grpSpPr>
          <a:xfrm>
            <a:off x="727075" y="4888230"/>
            <a:ext cx="5278755" cy="1569085"/>
            <a:chOff x="5565" y="7816"/>
            <a:chExt cx="8070" cy="2574"/>
          </a:xfrm>
        </p:grpSpPr>
        <p:sp>
          <p:nvSpPr>
            <p:cNvPr id="10" name="iṧļïḑè"/>
            <p:cNvSpPr/>
            <p:nvPr>
              <p:custDataLst>
                <p:tags r:id="rId4"/>
              </p:custDataLst>
            </p:nvPr>
          </p:nvSpPr>
          <p:spPr>
            <a:xfrm>
              <a:off x="5565" y="7816"/>
              <a:ext cx="8070" cy="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1" name="íŝľíďè"/>
            <p:cNvSpPr/>
            <p:nvPr>
              <p:custDataLst>
                <p:tags r:id="rId5"/>
              </p:custDataLst>
            </p:nvPr>
          </p:nvSpPr>
          <p:spPr>
            <a:xfrm>
              <a:off x="5885" y="8127"/>
              <a:ext cx="1369" cy="1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a:p>
          </p:txBody>
        </p:sp>
        <p:sp>
          <p:nvSpPr>
            <p:cNvPr id="12" name="iśľíḋê"/>
            <p:cNvSpPr/>
            <p:nvPr>
              <p:custDataLst>
                <p:tags r:id="rId6"/>
              </p:custDataLst>
            </p:nvPr>
          </p:nvSpPr>
          <p:spPr>
            <a:xfrm>
              <a:off x="7905" y="8127"/>
              <a:ext cx="1369" cy="1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a:p>
          </p:txBody>
        </p:sp>
        <p:sp>
          <p:nvSpPr>
            <p:cNvPr id="16" name="ïšļíḋe"/>
            <p:cNvSpPr/>
            <p:nvPr>
              <p:custDataLst>
                <p:tags r:id="rId7"/>
              </p:custDataLst>
            </p:nvPr>
          </p:nvSpPr>
          <p:spPr bwMode="auto">
            <a:xfrm>
              <a:off x="8275" y="8491"/>
              <a:ext cx="630" cy="685"/>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accent1"/>
            </a:solidFill>
            <a:ln>
              <a:noFill/>
            </a:ln>
          </p:spPr>
          <p:txBody>
            <a:bodyPr wrap="square" lIns="91440" tIns="45720" rIns="91440" bIns="45720">
              <a:normAutofit lnSpcReduction="20000"/>
            </a:bodyPr>
            <a:lstStyle/>
            <a:p>
              <a:endParaRPr lang="zh-CN" altLang="en-US"/>
            </a:p>
          </p:txBody>
        </p:sp>
        <p:sp>
          <p:nvSpPr>
            <p:cNvPr id="17" name="iṥ1îḍè"/>
            <p:cNvSpPr/>
            <p:nvPr>
              <p:custDataLst>
                <p:tags r:id="rId8"/>
              </p:custDataLst>
            </p:nvPr>
          </p:nvSpPr>
          <p:spPr bwMode="auto">
            <a:xfrm>
              <a:off x="6254" y="8503"/>
              <a:ext cx="630" cy="66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accent1"/>
            </a:solidFill>
            <a:ln>
              <a:noFill/>
            </a:ln>
          </p:spPr>
          <p:txBody>
            <a:bodyPr/>
            <a:lstStyle/>
            <a:p>
              <a:endParaRPr lang="zh-CN" altLang="en-US"/>
            </a:p>
          </p:txBody>
        </p:sp>
        <p:sp>
          <p:nvSpPr>
            <p:cNvPr id="19" name="íş1îḓé"/>
            <p:cNvSpPr/>
            <p:nvPr>
              <p:custDataLst>
                <p:tags r:id="rId9"/>
              </p:custDataLst>
            </p:nvPr>
          </p:nvSpPr>
          <p:spPr>
            <a:xfrm>
              <a:off x="5885" y="9672"/>
              <a:ext cx="1519" cy="634"/>
            </a:xfrm>
            <a:prstGeom prst="rect">
              <a:avLst/>
            </a:prstGeom>
          </p:spPr>
          <p:txBody>
            <a:bodyPr wrap="square" lIns="91440" tIns="45720" rIns="91440" bIns="45720"/>
            <a:lstStyle/>
            <a:p>
              <a:r>
                <a:rPr lang="zh-CN" altLang="en-US" sz="1400" b="1" dirty="0">
                  <a:latin typeface="方正书宋简体" panose="02000000000000000000" charset="-122"/>
                  <a:ea typeface="方正书宋简体" panose="02000000000000000000" charset="-122"/>
                </a:rPr>
                <a:t>论文筛选</a:t>
              </a:r>
              <a:endParaRPr lang="zh-CN" altLang="en-US" sz="1400" b="1" dirty="0">
                <a:latin typeface="方正书宋简体" panose="02000000000000000000" charset="-122"/>
                <a:ea typeface="方正书宋简体" panose="02000000000000000000" charset="-122"/>
              </a:endParaRPr>
            </a:p>
          </p:txBody>
        </p:sp>
        <p:sp>
          <p:nvSpPr>
            <p:cNvPr id="13" name="îṥ1iḓê"/>
            <p:cNvSpPr/>
            <p:nvPr>
              <p:custDataLst>
                <p:tags r:id="rId10"/>
              </p:custDataLst>
            </p:nvPr>
          </p:nvSpPr>
          <p:spPr>
            <a:xfrm>
              <a:off x="9926" y="8127"/>
              <a:ext cx="1369" cy="1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a:p>
          </p:txBody>
        </p:sp>
        <p:sp>
          <p:nvSpPr>
            <p:cNvPr id="18" name="íṥ1îḓé"/>
            <p:cNvSpPr/>
            <p:nvPr>
              <p:custDataLst>
                <p:tags r:id="rId11"/>
              </p:custDataLst>
            </p:nvPr>
          </p:nvSpPr>
          <p:spPr bwMode="auto">
            <a:xfrm>
              <a:off x="10258" y="8522"/>
              <a:ext cx="705" cy="622"/>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tx1">
                <a:lumMod val="50000"/>
                <a:lumOff val="50000"/>
              </a:schemeClr>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14" name="iSļíḋè"/>
            <p:cNvSpPr/>
            <p:nvPr>
              <p:custDataLst>
                <p:tags r:id="rId12"/>
              </p:custDataLst>
            </p:nvPr>
          </p:nvSpPr>
          <p:spPr>
            <a:xfrm>
              <a:off x="11947" y="8127"/>
              <a:ext cx="1369" cy="1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a:p>
          </p:txBody>
        </p:sp>
        <p:sp>
          <p:nvSpPr>
            <p:cNvPr id="15" name="işḷîḓé"/>
            <p:cNvSpPr/>
            <p:nvPr>
              <p:custDataLst>
                <p:tags r:id="rId13"/>
              </p:custDataLst>
            </p:nvPr>
          </p:nvSpPr>
          <p:spPr bwMode="auto">
            <a:xfrm>
              <a:off x="12316" y="8503"/>
              <a:ext cx="630" cy="661"/>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tx1">
                <a:lumMod val="50000"/>
                <a:lumOff val="50000"/>
              </a:schemeClr>
            </a:solidFill>
            <a:ln>
              <a:noFill/>
            </a:ln>
          </p:spPr>
          <p:txBody>
            <a:bodyPr/>
            <a:lstStyle/>
            <a:p>
              <a:endParaRPr lang="zh-CN" altLang="en-US"/>
            </a:p>
          </p:txBody>
        </p:sp>
        <p:sp>
          <p:nvSpPr>
            <p:cNvPr id="4" name="íş1îḓé"/>
            <p:cNvSpPr/>
            <p:nvPr>
              <p:custDataLst>
                <p:tags r:id="rId14"/>
              </p:custDataLst>
            </p:nvPr>
          </p:nvSpPr>
          <p:spPr>
            <a:xfrm>
              <a:off x="7868" y="9672"/>
              <a:ext cx="1519" cy="634"/>
            </a:xfrm>
            <a:prstGeom prst="rect">
              <a:avLst/>
            </a:prstGeom>
          </p:spPr>
          <p:txBody>
            <a:bodyPr wrap="square" lIns="91440" tIns="45720" rIns="91440" bIns="45720"/>
            <a:p>
              <a:r>
                <a:rPr lang="zh-CN" altLang="en-US" sz="1400" b="1" dirty="0">
                  <a:latin typeface="方正书宋简体" panose="02000000000000000000" charset="-122"/>
                  <a:ea typeface="方正书宋简体" panose="02000000000000000000" charset="-122"/>
                </a:rPr>
                <a:t>论文搜索</a:t>
              </a:r>
              <a:endParaRPr lang="zh-CN" altLang="en-US" sz="1400" b="1" dirty="0">
                <a:latin typeface="方正书宋简体" panose="02000000000000000000" charset="-122"/>
                <a:ea typeface="方正书宋简体" panose="02000000000000000000" charset="-122"/>
              </a:endParaRPr>
            </a:p>
          </p:txBody>
        </p:sp>
        <p:sp>
          <p:nvSpPr>
            <p:cNvPr id="23" name="íş1îḓé"/>
            <p:cNvSpPr/>
            <p:nvPr>
              <p:custDataLst>
                <p:tags r:id="rId15"/>
              </p:custDataLst>
            </p:nvPr>
          </p:nvSpPr>
          <p:spPr>
            <a:xfrm>
              <a:off x="9905" y="9668"/>
              <a:ext cx="1519" cy="634"/>
            </a:xfrm>
            <a:prstGeom prst="rect">
              <a:avLst/>
            </a:prstGeom>
          </p:spPr>
          <p:txBody>
            <a:bodyPr wrap="square" lIns="91440" tIns="45720" rIns="91440" bIns="45720"/>
            <a:p>
              <a:r>
                <a:rPr lang="zh-CN" altLang="en-US" sz="1400" b="1" dirty="0">
                  <a:latin typeface="方正书宋简体" panose="02000000000000000000" charset="-122"/>
                  <a:ea typeface="方正书宋简体" panose="02000000000000000000" charset="-122"/>
                </a:rPr>
                <a:t>论文详情</a:t>
              </a:r>
              <a:endParaRPr lang="zh-CN" altLang="en-US" sz="1400" b="1" dirty="0">
                <a:latin typeface="方正书宋简体" panose="02000000000000000000" charset="-122"/>
                <a:ea typeface="方正书宋简体" panose="02000000000000000000" charset="-122"/>
              </a:endParaRPr>
            </a:p>
          </p:txBody>
        </p:sp>
        <p:sp>
          <p:nvSpPr>
            <p:cNvPr id="24" name="íş1îḓé"/>
            <p:cNvSpPr/>
            <p:nvPr>
              <p:custDataLst>
                <p:tags r:id="rId16"/>
              </p:custDataLst>
            </p:nvPr>
          </p:nvSpPr>
          <p:spPr>
            <a:xfrm>
              <a:off x="11942" y="9672"/>
              <a:ext cx="1519" cy="634"/>
            </a:xfrm>
            <a:prstGeom prst="rect">
              <a:avLst/>
            </a:prstGeom>
          </p:spPr>
          <p:txBody>
            <a:bodyPr wrap="square" lIns="91440" tIns="45720" rIns="91440" bIns="45720"/>
            <a:p>
              <a:r>
                <a:rPr lang="zh-CN" altLang="en-US" sz="1400" b="1" dirty="0">
                  <a:latin typeface="方正书宋简体" panose="02000000000000000000" charset="-122"/>
                  <a:ea typeface="方正书宋简体" panose="02000000000000000000" charset="-122"/>
                </a:rPr>
                <a:t>联动筛选</a:t>
              </a:r>
              <a:endParaRPr lang="zh-CN" altLang="en-US" sz="1400" b="1" dirty="0">
                <a:latin typeface="方正书宋简体" panose="02000000000000000000" charset="-122"/>
                <a:ea typeface="方正书宋简体" panose="02000000000000000000" charset="-122"/>
              </a:endParaRPr>
            </a:p>
          </p:txBody>
        </p:sp>
      </p:grpSp>
      <p:pic>
        <p:nvPicPr>
          <p:cNvPr id="28" name="图片 27"/>
          <p:cNvPicPr>
            <a:picLocks noChangeAspect="1"/>
          </p:cNvPicPr>
          <p:nvPr/>
        </p:nvPicPr>
        <p:blipFill>
          <a:blip r:embed="rId17"/>
          <a:srcRect t="742"/>
          <a:stretch>
            <a:fillRect/>
          </a:stretch>
        </p:blipFill>
        <p:spPr>
          <a:xfrm>
            <a:off x="8775065" y="1962150"/>
            <a:ext cx="2682875" cy="4579620"/>
          </a:xfrm>
          <a:prstGeom prst="rect">
            <a:avLst/>
          </a:prstGeom>
        </p:spPr>
      </p:pic>
      <p:pic>
        <p:nvPicPr>
          <p:cNvPr id="29" name="图片 28"/>
          <p:cNvPicPr>
            <a:picLocks noChangeAspect="1"/>
          </p:cNvPicPr>
          <p:nvPr/>
        </p:nvPicPr>
        <p:blipFill>
          <a:blip r:embed="rId18"/>
          <a:srcRect t="564"/>
          <a:stretch>
            <a:fillRect/>
          </a:stretch>
        </p:blipFill>
        <p:spPr>
          <a:xfrm>
            <a:off x="6148705" y="1945005"/>
            <a:ext cx="2626360" cy="45967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ym typeface="+mn-ea"/>
              </a:rPr>
              <a:t>案例展示</a:t>
            </a:r>
            <a:endParaRPr lang="zh-CN" altLang="en-US" dirty="0"/>
          </a:p>
        </p:txBody>
      </p:sp>
      <p:sp>
        <p:nvSpPr>
          <p:cNvPr id="6" name="文本占位符 5"/>
          <p:cNvSpPr>
            <a:spLocks noGrp="1"/>
          </p:cNvSpPr>
          <p:nvPr>
            <p:ph type="body" idx="1"/>
          </p:nvPr>
        </p:nvSpPr>
        <p:spPr/>
        <p:txBody>
          <a:bodyPr/>
          <a:lstStyle/>
          <a:p>
            <a:pPr algn="l">
              <a:lnSpc>
                <a:spcPct val="120000"/>
              </a:lnSpc>
            </a:pPr>
            <a:r>
              <a:rPr lang="zh-CN" sz="1600" dirty="0">
                <a:solidFill>
                  <a:schemeClr val="dk1">
                    <a:lumMod val="100000"/>
                  </a:schemeClr>
                </a:solidFill>
                <a:sym typeface="+mn-ea"/>
              </a:rPr>
              <a:t>辅助学者在</a:t>
            </a:r>
            <a:r>
              <a:rPr lang="en-US" altLang="zh-CN" sz="1600" dirty="0">
                <a:solidFill>
                  <a:schemeClr val="dk1">
                    <a:lumMod val="100000"/>
                  </a:schemeClr>
                </a:solidFill>
                <a:sym typeface="+mn-ea"/>
              </a:rPr>
              <a:t>CHI</a:t>
            </a:r>
            <a:r>
              <a:rPr lang="zh-CN" altLang="en-US" sz="1600" dirty="0">
                <a:solidFill>
                  <a:schemeClr val="dk1">
                    <a:lumMod val="100000"/>
                  </a:schemeClr>
                </a:solidFill>
                <a:sym typeface="+mn-ea"/>
              </a:rPr>
              <a:t>上进行社媒相关的文献调研</a:t>
            </a:r>
            <a:endParaRPr lang="zh-CN" altLang="en-US" sz="1600" dirty="0">
              <a:solidFill>
                <a:schemeClr val="dk1">
                  <a:lumMod val="100000"/>
                </a:schemeClr>
              </a:solidFill>
              <a:sym typeface="+mn-ea"/>
            </a:endParaRPr>
          </a:p>
        </p:txBody>
      </p:sp>
      <p:sp>
        <p:nvSpPr>
          <p:cNvPr id="9" name="文本框 8"/>
          <p:cNvSpPr txBox="1"/>
          <p:nvPr/>
        </p:nvSpPr>
        <p:spPr>
          <a:xfrm>
            <a:off x="5812065" y="2431709"/>
            <a:ext cx="869101" cy="75565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6月2日(2)">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95250"/>
            <a:ext cx="12192000" cy="69538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6月3日">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35" y="0"/>
            <a:ext cx="12192635"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分工与时间安排</a:t>
            </a:r>
            <a:endParaRPr lang="zh-CN" altLang="en-US" dirty="0"/>
          </a:p>
        </p:txBody>
      </p:sp>
      <p:sp>
        <p:nvSpPr>
          <p:cNvPr id="6" name="文本占位符 5"/>
          <p:cNvSpPr>
            <a:spLocks noGrp="1"/>
          </p:cNvSpPr>
          <p:nvPr>
            <p:ph type="body" idx="1"/>
          </p:nvPr>
        </p:nvSpPr>
        <p:spPr/>
        <p:txBody>
          <a:bodyPr/>
          <a:lstStyle/>
          <a:p>
            <a:pPr algn="l">
              <a:lnSpc>
                <a:spcPct val="120000"/>
              </a:lnSpc>
            </a:pPr>
            <a:r>
              <a:rPr lang="zh-CN" sz="1600" dirty="0">
                <a:solidFill>
                  <a:schemeClr val="dk1">
                    <a:lumMod val="100000"/>
                  </a:schemeClr>
                </a:solidFill>
                <a:sym typeface="+mn-ea"/>
              </a:rPr>
              <a:t>小组合作规划与分工安排</a:t>
            </a:r>
            <a:endParaRPr lang="zh-CN" sz="1600" dirty="0">
              <a:solidFill>
                <a:schemeClr val="dk1">
                  <a:lumMod val="100000"/>
                </a:schemeClr>
              </a:solidFill>
              <a:sym typeface="+mn-ea"/>
            </a:endParaRPr>
          </a:p>
        </p:txBody>
      </p:sp>
      <p:sp>
        <p:nvSpPr>
          <p:cNvPr id="9" name="文本框 8"/>
          <p:cNvSpPr txBox="1"/>
          <p:nvPr/>
        </p:nvSpPr>
        <p:spPr>
          <a:xfrm>
            <a:off x="5812065" y="2431709"/>
            <a:ext cx="869101" cy="75565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/05</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05 </a:t>
            </a:r>
            <a:r>
              <a:rPr lang="zh-CN" altLang="en-US" dirty="0"/>
              <a:t>小组合作规划</a:t>
            </a:r>
            <a:endParaRPr lang="zh-CN" altLang="en-US" dirty="0"/>
          </a:p>
        </p:txBody>
      </p:sp>
      <p:pic>
        <p:nvPicPr>
          <p:cNvPr id="40" name="图片 39"/>
          <p:cNvPicPr>
            <a:picLocks noChangeAspect="1"/>
          </p:cNvPicPr>
          <p:nvPr/>
        </p:nvPicPr>
        <p:blipFill>
          <a:blip r:embed="rId1"/>
          <a:srcRect r="9352"/>
          <a:stretch>
            <a:fillRect/>
          </a:stretch>
        </p:blipFill>
        <p:spPr>
          <a:xfrm>
            <a:off x="669925" y="1136650"/>
            <a:ext cx="2830830" cy="2818130"/>
          </a:xfrm>
          <a:prstGeom prst="rect">
            <a:avLst/>
          </a:prstGeom>
        </p:spPr>
      </p:pic>
      <p:pic>
        <p:nvPicPr>
          <p:cNvPr id="41" name="图片 40"/>
          <p:cNvPicPr>
            <a:picLocks noChangeAspect="1"/>
          </p:cNvPicPr>
          <p:nvPr/>
        </p:nvPicPr>
        <p:blipFill>
          <a:blip r:embed="rId2"/>
          <a:stretch>
            <a:fillRect/>
          </a:stretch>
        </p:blipFill>
        <p:spPr>
          <a:xfrm>
            <a:off x="1039495" y="1136650"/>
            <a:ext cx="3651885" cy="2806065"/>
          </a:xfrm>
          <a:prstGeom prst="rect">
            <a:avLst/>
          </a:prstGeom>
        </p:spPr>
      </p:pic>
      <p:pic>
        <p:nvPicPr>
          <p:cNvPr id="42" name="图片 41"/>
          <p:cNvPicPr>
            <a:picLocks noChangeAspect="1"/>
          </p:cNvPicPr>
          <p:nvPr/>
        </p:nvPicPr>
        <p:blipFill>
          <a:blip r:embed="rId3"/>
          <a:stretch>
            <a:fillRect/>
          </a:stretch>
        </p:blipFill>
        <p:spPr>
          <a:xfrm>
            <a:off x="1477645" y="1139190"/>
            <a:ext cx="3891915" cy="2808605"/>
          </a:xfrm>
          <a:prstGeom prst="rect">
            <a:avLst/>
          </a:prstGeom>
        </p:spPr>
      </p:pic>
      <p:grpSp>
        <p:nvGrpSpPr>
          <p:cNvPr id="5" name="18592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669925" y="1136650"/>
            <a:ext cx="10908299" cy="5608320"/>
            <a:chOff x="669925" y="1136531"/>
            <a:chExt cx="10850564" cy="4760459"/>
          </a:xfrm>
        </p:grpSpPr>
        <p:sp>
          <p:nvSpPr>
            <p:cNvPr id="6" name="iś1íḓé"/>
            <p:cNvSpPr/>
            <p:nvPr/>
          </p:nvSpPr>
          <p:spPr bwMode="auto">
            <a:xfrm>
              <a:off x="699249" y="4332706"/>
              <a:ext cx="177051" cy="243038"/>
            </a:xfrm>
            <a:custGeom>
              <a:avLst/>
              <a:gdLst>
                <a:gd name="connsiteX0" fmla="*/ 0 w 416362"/>
                <a:gd name="connsiteY0" fmla="*/ 27677 h 571538"/>
                <a:gd name="connsiteX1" fmla="*/ 41982 w 416362"/>
                <a:gd name="connsiteY1" fmla="*/ 27677 h 571538"/>
                <a:gd name="connsiteX2" fmla="*/ 41982 w 416362"/>
                <a:gd name="connsiteY2" fmla="*/ 571538 h 571538"/>
                <a:gd name="connsiteX3" fmla="*/ 0 w 416362"/>
                <a:gd name="connsiteY3" fmla="*/ 571538 h 571538"/>
                <a:gd name="connsiteX4" fmla="*/ 161513 w 416362"/>
                <a:gd name="connsiteY4" fmla="*/ 505 h 571538"/>
                <a:gd name="connsiteX5" fmla="*/ 242063 w 416362"/>
                <a:gd name="connsiteY5" fmla="*/ 44893 h 571538"/>
                <a:gd name="connsiteX6" fmla="*/ 416362 w 416362"/>
                <a:gd name="connsiteY6" fmla="*/ 44893 h 571538"/>
                <a:gd name="connsiteX7" fmla="*/ 416362 w 416362"/>
                <a:gd name="connsiteY7" fmla="*/ 243684 h 571538"/>
                <a:gd name="connsiteX8" fmla="*/ 237759 w 416362"/>
                <a:gd name="connsiteY8" fmla="*/ 243684 h 571538"/>
                <a:gd name="connsiteX9" fmla="*/ 66687 w 416362"/>
                <a:gd name="connsiteY9" fmla="*/ 243684 h 571538"/>
                <a:gd name="connsiteX10" fmla="*/ 66687 w 416362"/>
                <a:gd name="connsiteY10" fmla="*/ 44893 h 571538"/>
                <a:gd name="connsiteX11" fmla="*/ 161513 w 416362"/>
                <a:gd name="connsiteY11" fmla="*/ 505 h 57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362" h="571538">
                  <a:moveTo>
                    <a:pt x="0" y="27677"/>
                  </a:moveTo>
                  <a:lnTo>
                    <a:pt x="41982" y="27677"/>
                  </a:lnTo>
                  <a:lnTo>
                    <a:pt x="41982" y="571538"/>
                  </a:lnTo>
                  <a:lnTo>
                    <a:pt x="0" y="571538"/>
                  </a:lnTo>
                  <a:close/>
                  <a:moveTo>
                    <a:pt x="161513" y="505"/>
                  </a:moveTo>
                  <a:cubicBezTo>
                    <a:pt x="190670" y="-2454"/>
                    <a:pt x="220679" y="7015"/>
                    <a:pt x="242063" y="44893"/>
                  </a:cubicBezTo>
                  <a:cubicBezTo>
                    <a:pt x="299087" y="144826"/>
                    <a:pt x="416362" y="44893"/>
                    <a:pt x="416362" y="44893"/>
                  </a:cubicBezTo>
                  <a:lnTo>
                    <a:pt x="416362" y="243684"/>
                  </a:lnTo>
                  <a:cubicBezTo>
                    <a:pt x="416362" y="243684"/>
                    <a:pt x="303390" y="325349"/>
                    <a:pt x="237759" y="243684"/>
                  </a:cubicBezTo>
                  <a:cubicBezTo>
                    <a:pt x="172128" y="163093"/>
                    <a:pt x="66687" y="243684"/>
                    <a:pt x="66687" y="243684"/>
                  </a:cubicBezTo>
                  <a:lnTo>
                    <a:pt x="66687" y="44893"/>
                  </a:lnTo>
                  <a:cubicBezTo>
                    <a:pt x="66687" y="44893"/>
                    <a:pt x="112918" y="5437"/>
                    <a:pt x="161513" y="505"/>
                  </a:cubicBezTo>
                  <a:close/>
                </a:path>
              </a:pathLst>
            </a:custGeom>
            <a:solidFill>
              <a:schemeClr val="bg1">
                <a:lumMod val="50000"/>
              </a:schemeClr>
            </a:solidFill>
            <a:ln>
              <a:noFill/>
            </a:ln>
          </p:spPr>
          <p:txBody>
            <a:bodyPr vert="horz" wrap="square" lIns="91440" tIns="45720" rIns="91440" bIns="45720" numCol="1" anchor="t" anchorCtr="0" compatLnSpc="1">
              <a:normAutofit fontScale="47500" lnSpcReduction="20000"/>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endParaRPr lang="zh-CN" altLang="en-US"/>
            </a:p>
          </p:txBody>
        </p:sp>
        <p:cxnSp>
          <p:nvCxnSpPr>
            <p:cNvPr id="8" name="直接连接符 7"/>
            <p:cNvCxnSpPr/>
            <p:nvPr/>
          </p:nvCxnSpPr>
          <p:spPr>
            <a:xfrm>
              <a:off x="669925" y="5587490"/>
              <a:ext cx="10850563"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 name="íṥľiḋe"/>
            <p:cNvSpPr txBox="1"/>
            <p:nvPr/>
          </p:nvSpPr>
          <p:spPr>
            <a:xfrm>
              <a:off x="7859241" y="4869654"/>
              <a:ext cx="3603501" cy="733581"/>
            </a:xfrm>
            <a:prstGeom prst="rect">
              <a:avLst/>
            </a:prstGeom>
            <a:noFill/>
          </p:spPr>
          <p:txBody>
            <a:bodyPr wrap="square" lIns="91440" tIns="45720" rIns="91440" bIns="45720" rtlCol="0" anchor="ctr">
              <a:normAutofit/>
            </a:bodyPr>
            <a:lstStyle/>
            <a:p>
              <a:pPr algn="r">
                <a:lnSpc>
                  <a:spcPct val="120000"/>
                </a:lnSpc>
              </a:pPr>
              <a:r>
                <a:rPr lang="zh-CN" altLang="en-US" sz="1600" b="1" dirty="0"/>
                <a:t>指导老师：殷佳宁</a:t>
              </a:r>
              <a:endParaRPr lang="zh-CN" altLang="en-US" sz="1600" b="1" dirty="0"/>
            </a:p>
            <a:p>
              <a:pPr algn="r">
                <a:lnSpc>
                  <a:spcPct val="120000"/>
                </a:lnSpc>
              </a:pPr>
              <a:r>
                <a:rPr lang="zh-CN" altLang="en-US" sz="1600" b="1" dirty="0"/>
                <a:t>研发成员：陈景颖、马好君、裴咨亦</a:t>
              </a:r>
              <a:endParaRPr lang="en-US" altLang="zh-CN" sz="1600" b="1" dirty="0"/>
            </a:p>
          </p:txBody>
        </p:sp>
        <p:sp>
          <p:nvSpPr>
            <p:cNvPr id="11" name="isḷîḍé"/>
            <p:cNvSpPr/>
            <p:nvPr/>
          </p:nvSpPr>
          <p:spPr>
            <a:xfrm rot="10800000">
              <a:off x="673101" y="4576393"/>
              <a:ext cx="1779344" cy="888276"/>
            </a:xfrm>
            <a:prstGeom prst="corner">
              <a:avLst>
                <a:gd name="adj1" fmla="val 30933"/>
                <a:gd name="adj2" fmla="val 34602"/>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62500" lnSpcReduction="20000"/>
            </a:bodyPr>
            <a:lstStyle>
              <a:defPPr>
                <a:defRPr lang="en-US"/>
              </a:defPPr>
              <a:lvl1pPr marL="0" algn="l" defTabSz="608965" rtl="0" eaLnBrk="1" latinLnBrk="0" hangingPunct="1">
                <a:defRPr sz="2400" kern="1200">
                  <a:solidFill>
                    <a:schemeClr val="lt1"/>
                  </a:solidFill>
                </a:defRPr>
              </a:lvl1pPr>
              <a:lvl2pPr marL="609600" algn="l" defTabSz="608965" rtl="0" eaLnBrk="1" latinLnBrk="0" hangingPunct="1">
                <a:defRPr sz="2400" kern="1200">
                  <a:solidFill>
                    <a:schemeClr val="lt1"/>
                  </a:solidFill>
                </a:defRPr>
              </a:lvl2pPr>
              <a:lvl3pPr marL="1219200" algn="l" defTabSz="608965" rtl="0" eaLnBrk="1" latinLnBrk="0" hangingPunct="1">
                <a:defRPr sz="2400" kern="1200">
                  <a:solidFill>
                    <a:schemeClr val="lt1"/>
                  </a:solidFill>
                </a:defRPr>
              </a:lvl3pPr>
              <a:lvl4pPr marL="1828800" algn="l" defTabSz="608965" rtl="0" eaLnBrk="1" latinLnBrk="0" hangingPunct="1">
                <a:defRPr sz="2400" kern="1200">
                  <a:solidFill>
                    <a:schemeClr val="lt1"/>
                  </a:solidFill>
                </a:defRPr>
              </a:lvl4pPr>
              <a:lvl5pPr marL="2438400" algn="l" defTabSz="608965" rtl="0" eaLnBrk="1" latinLnBrk="0" hangingPunct="1">
                <a:defRPr sz="2400" kern="1200">
                  <a:solidFill>
                    <a:schemeClr val="lt1"/>
                  </a:solidFill>
                </a:defRPr>
              </a:lvl5pPr>
              <a:lvl6pPr marL="3048000" algn="l" defTabSz="608965" rtl="0" eaLnBrk="1" latinLnBrk="0" hangingPunct="1">
                <a:defRPr sz="2400" kern="1200">
                  <a:solidFill>
                    <a:schemeClr val="lt1"/>
                  </a:solidFill>
                </a:defRPr>
              </a:lvl6pPr>
              <a:lvl7pPr marL="3657600" algn="l" defTabSz="608965" rtl="0" eaLnBrk="1" latinLnBrk="0" hangingPunct="1">
                <a:defRPr sz="2400" kern="1200">
                  <a:solidFill>
                    <a:schemeClr val="lt1"/>
                  </a:solidFill>
                </a:defRPr>
              </a:lvl7pPr>
              <a:lvl8pPr marL="4267200" algn="l" defTabSz="608965" rtl="0" eaLnBrk="1" latinLnBrk="0" hangingPunct="1">
                <a:defRPr sz="2400" kern="1200">
                  <a:solidFill>
                    <a:schemeClr val="lt1"/>
                  </a:solidFill>
                </a:defRPr>
              </a:lvl8pPr>
              <a:lvl9pPr marL="4876800" algn="l" defTabSz="608965" rtl="0" eaLnBrk="1" latinLnBrk="0" hangingPunct="1">
                <a:defRPr sz="2400" kern="1200">
                  <a:solidFill>
                    <a:schemeClr val="lt1"/>
                  </a:solidFill>
                </a:defRPr>
              </a:lvl9pPr>
            </a:lstStyle>
            <a:p>
              <a:pPr algn="ctr"/>
              <a:endParaRPr lang="zh-CN" altLang="en-US"/>
            </a:p>
          </p:txBody>
        </p:sp>
        <p:sp>
          <p:nvSpPr>
            <p:cNvPr id="12" name="îSḻîďe"/>
            <p:cNvSpPr txBox="1"/>
            <p:nvPr/>
          </p:nvSpPr>
          <p:spPr>
            <a:xfrm>
              <a:off x="798148" y="4254114"/>
              <a:ext cx="1654263" cy="307770"/>
            </a:xfrm>
            <a:prstGeom prst="rect">
              <a:avLst/>
            </a:prstGeom>
            <a:noFill/>
          </p:spPr>
          <p:txBody>
            <a:bodyPr wrap="square" lIns="91440" tIns="45720" rIns="91440" bIns="45720" rtlCol="0" anchor="ctr" anchorCtr="0">
              <a:normAutofit fontScale="80000"/>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algn="r"/>
              <a:r>
                <a:rPr lang="zh-CN" altLang="en-US" sz="1500" b="1" i="1" dirty="0"/>
                <a:t>论文整理与标签建立</a:t>
              </a:r>
              <a:endParaRPr lang="zh-CN" altLang="en-US" sz="1500" b="1" i="1" dirty="0"/>
            </a:p>
          </p:txBody>
        </p:sp>
        <p:sp>
          <p:nvSpPr>
            <p:cNvPr id="13" name="íSľiḋè"/>
            <p:cNvSpPr/>
            <p:nvPr/>
          </p:nvSpPr>
          <p:spPr>
            <a:xfrm>
              <a:off x="673101" y="4860969"/>
              <a:ext cx="1595928" cy="1036021"/>
            </a:xfrm>
            <a:prstGeom prst="rect">
              <a:avLst/>
            </a:prstGeom>
            <a:ln w="12700">
              <a:noFill/>
              <a:prstDash val="dash"/>
            </a:ln>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000" dirty="0"/>
                <a:t>陈</a:t>
              </a:r>
              <a:r>
                <a:rPr lang="en-US" altLang="zh-CN" sz="1000" dirty="0"/>
                <a:t>-2024~2025</a:t>
              </a:r>
              <a:endParaRPr lang="en-US" altLang="zh-CN" sz="1000" dirty="0"/>
            </a:p>
            <a:p>
              <a:pPr marL="171450" indent="-171450">
                <a:lnSpc>
                  <a:spcPct val="150000"/>
                </a:lnSpc>
                <a:buFont typeface="Arial" panose="020B0604020202020204" pitchFamily="34" charset="0"/>
                <a:buChar char="•"/>
                <a:tabLst>
                  <a:tab pos="227965" algn="l"/>
                </a:tabLst>
                <a:defRPr/>
              </a:pPr>
              <a:r>
                <a:rPr lang="zh-CN" altLang="en-US" sz="1000" dirty="0"/>
                <a:t>马</a:t>
              </a:r>
              <a:r>
                <a:rPr lang="en-US" altLang="zh-CN" sz="1000" dirty="0"/>
                <a:t>-2023~2022</a:t>
              </a:r>
              <a:endParaRPr lang="en-US" altLang="zh-CN" sz="1000" dirty="0"/>
            </a:p>
            <a:p>
              <a:pPr marL="171450" indent="-171450">
                <a:lnSpc>
                  <a:spcPct val="150000"/>
                </a:lnSpc>
                <a:buFont typeface="Arial" panose="020B0604020202020204" pitchFamily="34" charset="0"/>
                <a:buChar char="•"/>
                <a:tabLst>
                  <a:tab pos="227965" algn="l"/>
                </a:tabLst>
                <a:defRPr/>
              </a:pPr>
              <a:r>
                <a:rPr lang="zh-CN" altLang="en-US" sz="1000" dirty="0"/>
                <a:t>裴</a:t>
              </a:r>
              <a:r>
                <a:rPr lang="en-US" altLang="zh-CN" sz="1000" dirty="0"/>
                <a:t>-2021~2020</a:t>
              </a:r>
              <a:endParaRPr lang="en-US" altLang="zh-CN" sz="1000" dirty="0"/>
            </a:p>
          </p:txBody>
        </p:sp>
        <p:sp>
          <p:nvSpPr>
            <p:cNvPr id="14" name="ïşľíḓé"/>
            <p:cNvSpPr/>
            <p:nvPr/>
          </p:nvSpPr>
          <p:spPr>
            <a:xfrm rot="10800000">
              <a:off x="2486710" y="3952884"/>
              <a:ext cx="1779344" cy="888276"/>
            </a:xfrm>
            <a:prstGeom prst="corner">
              <a:avLst>
                <a:gd name="adj1" fmla="val 30933"/>
                <a:gd name="adj2" fmla="val 34602"/>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62500" lnSpcReduction="20000"/>
            </a:bodyPr>
            <a:lstStyle>
              <a:defPPr>
                <a:defRPr lang="en-US"/>
              </a:defPPr>
              <a:lvl1pPr marL="0" algn="l" defTabSz="608965" rtl="0" eaLnBrk="1" latinLnBrk="0" hangingPunct="1">
                <a:defRPr sz="2400" kern="1200">
                  <a:solidFill>
                    <a:schemeClr val="lt1"/>
                  </a:solidFill>
                </a:defRPr>
              </a:lvl1pPr>
              <a:lvl2pPr marL="609600" algn="l" defTabSz="608965" rtl="0" eaLnBrk="1" latinLnBrk="0" hangingPunct="1">
                <a:defRPr sz="2400" kern="1200">
                  <a:solidFill>
                    <a:schemeClr val="lt1"/>
                  </a:solidFill>
                </a:defRPr>
              </a:lvl2pPr>
              <a:lvl3pPr marL="1219200" algn="l" defTabSz="608965" rtl="0" eaLnBrk="1" latinLnBrk="0" hangingPunct="1">
                <a:defRPr sz="2400" kern="1200">
                  <a:solidFill>
                    <a:schemeClr val="lt1"/>
                  </a:solidFill>
                </a:defRPr>
              </a:lvl3pPr>
              <a:lvl4pPr marL="1828800" algn="l" defTabSz="608965" rtl="0" eaLnBrk="1" latinLnBrk="0" hangingPunct="1">
                <a:defRPr sz="2400" kern="1200">
                  <a:solidFill>
                    <a:schemeClr val="lt1"/>
                  </a:solidFill>
                </a:defRPr>
              </a:lvl4pPr>
              <a:lvl5pPr marL="2438400" algn="l" defTabSz="608965" rtl="0" eaLnBrk="1" latinLnBrk="0" hangingPunct="1">
                <a:defRPr sz="2400" kern="1200">
                  <a:solidFill>
                    <a:schemeClr val="lt1"/>
                  </a:solidFill>
                </a:defRPr>
              </a:lvl5pPr>
              <a:lvl6pPr marL="3048000" algn="l" defTabSz="608965" rtl="0" eaLnBrk="1" latinLnBrk="0" hangingPunct="1">
                <a:defRPr sz="2400" kern="1200">
                  <a:solidFill>
                    <a:schemeClr val="lt1"/>
                  </a:solidFill>
                </a:defRPr>
              </a:lvl6pPr>
              <a:lvl7pPr marL="3657600" algn="l" defTabSz="608965" rtl="0" eaLnBrk="1" latinLnBrk="0" hangingPunct="1">
                <a:defRPr sz="2400" kern="1200">
                  <a:solidFill>
                    <a:schemeClr val="lt1"/>
                  </a:solidFill>
                </a:defRPr>
              </a:lvl7pPr>
              <a:lvl8pPr marL="4267200" algn="l" defTabSz="608965" rtl="0" eaLnBrk="1" latinLnBrk="0" hangingPunct="1">
                <a:defRPr sz="2400" kern="1200">
                  <a:solidFill>
                    <a:schemeClr val="lt1"/>
                  </a:solidFill>
                </a:defRPr>
              </a:lvl8pPr>
              <a:lvl9pPr marL="4876800" algn="l" defTabSz="608965" rtl="0" eaLnBrk="1" latinLnBrk="0" hangingPunct="1">
                <a:defRPr sz="2400" kern="1200">
                  <a:solidFill>
                    <a:schemeClr val="lt1"/>
                  </a:solidFill>
                </a:defRPr>
              </a:lvl9pPr>
            </a:lstStyle>
            <a:p>
              <a:pPr algn="ctr"/>
              <a:endParaRPr lang="zh-CN" altLang="en-US"/>
            </a:p>
          </p:txBody>
        </p:sp>
        <p:sp>
          <p:nvSpPr>
            <p:cNvPr id="15" name="íṩlîḍè"/>
            <p:cNvSpPr txBox="1"/>
            <p:nvPr/>
          </p:nvSpPr>
          <p:spPr>
            <a:xfrm>
              <a:off x="3073943" y="3630490"/>
              <a:ext cx="1192535" cy="307770"/>
            </a:xfrm>
            <a:prstGeom prst="rect">
              <a:avLst/>
            </a:prstGeom>
            <a:noFill/>
          </p:spPr>
          <p:txBody>
            <a:bodyPr wrap="square" lIns="91440" tIns="45720" rIns="91440" bIns="45720" rtlCol="0" anchor="ctr" anchorCtr="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algn="r"/>
              <a:r>
                <a:rPr lang="zh-CN" altLang="en-US" sz="1400" b="1" i="1" dirty="0"/>
                <a:t>准备工作</a:t>
              </a:r>
              <a:endParaRPr lang="zh-CN" altLang="en-US" sz="1400" b="1" i="1" dirty="0"/>
            </a:p>
          </p:txBody>
        </p:sp>
        <p:sp>
          <p:nvSpPr>
            <p:cNvPr id="16" name="iş1ïdé"/>
            <p:cNvSpPr/>
            <p:nvPr/>
          </p:nvSpPr>
          <p:spPr>
            <a:xfrm>
              <a:off x="2486710" y="4237460"/>
              <a:ext cx="1595928" cy="1036021"/>
            </a:xfrm>
            <a:prstGeom prst="rect">
              <a:avLst/>
            </a:prstGeom>
            <a:ln w="12700">
              <a:noFill/>
              <a:prstDash val="dash"/>
            </a:ln>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000" dirty="0"/>
                <a:t>陈</a:t>
              </a:r>
              <a:r>
                <a:rPr lang="en-US" altLang="zh-CN" sz="1000" dirty="0"/>
                <a:t>-</a:t>
              </a:r>
              <a:r>
                <a:rPr lang="zh-CN" altLang="en-US" sz="1000" dirty="0"/>
                <a:t>网站基本框架搭建</a:t>
              </a:r>
              <a:endParaRPr lang="zh-CN" altLang="en-US" sz="1000" dirty="0"/>
            </a:p>
            <a:p>
              <a:pPr marL="171450" indent="-171450">
                <a:lnSpc>
                  <a:spcPct val="150000"/>
                </a:lnSpc>
                <a:buFont typeface="Arial" panose="020B0604020202020204" pitchFamily="34" charset="0"/>
                <a:buChar char="•"/>
                <a:tabLst>
                  <a:tab pos="227965" algn="l"/>
                </a:tabLst>
                <a:defRPr/>
              </a:pPr>
              <a:r>
                <a:rPr lang="zh-CN" altLang="en-US" sz="1000" dirty="0"/>
                <a:t>马</a:t>
              </a:r>
              <a:r>
                <a:rPr lang="en-US" altLang="zh-CN" sz="1000" dirty="0"/>
                <a:t>-</a:t>
              </a:r>
              <a:r>
                <a:rPr lang="zh-CN" altLang="en-US" sz="1000" dirty="0"/>
                <a:t>概览视图的初建</a:t>
              </a:r>
              <a:endParaRPr lang="zh-CN" altLang="en-US" sz="1000" dirty="0"/>
            </a:p>
            <a:p>
              <a:pPr marL="171450" indent="-171450">
                <a:lnSpc>
                  <a:spcPct val="150000"/>
                </a:lnSpc>
                <a:buFont typeface="Arial" panose="020B0604020202020204" pitchFamily="34" charset="0"/>
                <a:buChar char="•"/>
                <a:tabLst>
                  <a:tab pos="227965" algn="l"/>
                </a:tabLst>
                <a:defRPr/>
              </a:pPr>
              <a:r>
                <a:rPr lang="zh-CN" altLang="en-US" sz="1000" dirty="0"/>
                <a:t>裴</a:t>
              </a:r>
              <a:r>
                <a:rPr lang="en-US" altLang="zh-CN" sz="1000" dirty="0"/>
                <a:t>-</a:t>
              </a:r>
              <a:r>
                <a:rPr lang="zh-CN" altLang="en-US" sz="1000" dirty="0"/>
                <a:t>细节视图的初建</a:t>
              </a:r>
              <a:endParaRPr lang="zh-CN" altLang="en-US" sz="1000" dirty="0"/>
            </a:p>
          </p:txBody>
        </p:sp>
        <p:sp>
          <p:nvSpPr>
            <p:cNvPr id="17" name="ïṩ1ïdé"/>
            <p:cNvSpPr/>
            <p:nvPr/>
          </p:nvSpPr>
          <p:spPr>
            <a:xfrm rot="10800000">
              <a:off x="4300319" y="3329374"/>
              <a:ext cx="1779344" cy="888276"/>
            </a:xfrm>
            <a:prstGeom prst="corner">
              <a:avLst>
                <a:gd name="adj1" fmla="val 30933"/>
                <a:gd name="adj2" fmla="val 34602"/>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62500" lnSpcReduction="20000"/>
            </a:bodyPr>
            <a:lstStyle>
              <a:defPPr>
                <a:defRPr lang="en-US"/>
              </a:defPPr>
              <a:lvl1pPr marL="0" algn="l" defTabSz="608965" rtl="0" eaLnBrk="1" latinLnBrk="0" hangingPunct="1">
                <a:defRPr sz="2400" kern="1200">
                  <a:solidFill>
                    <a:schemeClr val="lt1"/>
                  </a:solidFill>
                </a:defRPr>
              </a:lvl1pPr>
              <a:lvl2pPr marL="609600" algn="l" defTabSz="608965" rtl="0" eaLnBrk="1" latinLnBrk="0" hangingPunct="1">
                <a:defRPr sz="2400" kern="1200">
                  <a:solidFill>
                    <a:schemeClr val="lt1"/>
                  </a:solidFill>
                </a:defRPr>
              </a:lvl2pPr>
              <a:lvl3pPr marL="1219200" algn="l" defTabSz="608965" rtl="0" eaLnBrk="1" latinLnBrk="0" hangingPunct="1">
                <a:defRPr sz="2400" kern="1200">
                  <a:solidFill>
                    <a:schemeClr val="lt1"/>
                  </a:solidFill>
                </a:defRPr>
              </a:lvl3pPr>
              <a:lvl4pPr marL="1828800" algn="l" defTabSz="608965" rtl="0" eaLnBrk="1" latinLnBrk="0" hangingPunct="1">
                <a:defRPr sz="2400" kern="1200">
                  <a:solidFill>
                    <a:schemeClr val="lt1"/>
                  </a:solidFill>
                </a:defRPr>
              </a:lvl4pPr>
              <a:lvl5pPr marL="2438400" algn="l" defTabSz="608965" rtl="0" eaLnBrk="1" latinLnBrk="0" hangingPunct="1">
                <a:defRPr sz="2400" kern="1200">
                  <a:solidFill>
                    <a:schemeClr val="lt1"/>
                  </a:solidFill>
                </a:defRPr>
              </a:lvl5pPr>
              <a:lvl6pPr marL="3048000" algn="l" defTabSz="608965" rtl="0" eaLnBrk="1" latinLnBrk="0" hangingPunct="1">
                <a:defRPr sz="2400" kern="1200">
                  <a:solidFill>
                    <a:schemeClr val="lt1"/>
                  </a:solidFill>
                </a:defRPr>
              </a:lvl6pPr>
              <a:lvl7pPr marL="3657600" algn="l" defTabSz="608965" rtl="0" eaLnBrk="1" latinLnBrk="0" hangingPunct="1">
                <a:defRPr sz="2400" kern="1200">
                  <a:solidFill>
                    <a:schemeClr val="lt1"/>
                  </a:solidFill>
                </a:defRPr>
              </a:lvl7pPr>
              <a:lvl8pPr marL="4267200" algn="l" defTabSz="608965" rtl="0" eaLnBrk="1" latinLnBrk="0" hangingPunct="1">
                <a:defRPr sz="2400" kern="1200">
                  <a:solidFill>
                    <a:schemeClr val="lt1"/>
                  </a:solidFill>
                </a:defRPr>
              </a:lvl8pPr>
              <a:lvl9pPr marL="4876800" algn="l" defTabSz="608965" rtl="0" eaLnBrk="1" latinLnBrk="0" hangingPunct="1">
                <a:defRPr sz="2400" kern="1200">
                  <a:solidFill>
                    <a:schemeClr val="lt1"/>
                  </a:solidFill>
                </a:defRPr>
              </a:lvl9pPr>
            </a:lstStyle>
            <a:p>
              <a:pPr algn="ctr"/>
              <a:endParaRPr lang="zh-CN" altLang="en-US"/>
            </a:p>
          </p:txBody>
        </p:sp>
        <p:sp>
          <p:nvSpPr>
            <p:cNvPr id="18" name="îşľíḑé"/>
            <p:cNvSpPr txBox="1"/>
            <p:nvPr/>
          </p:nvSpPr>
          <p:spPr>
            <a:xfrm>
              <a:off x="4829269" y="3006865"/>
              <a:ext cx="1250645" cy="307770"/>
            </a:xfrm>
            <a:prstGeom prst="rect">
              <a:avLst/>
            </a:prstGeom>
            <a:noFill/>
          </p:spPr>
          <p:txBody>
            <a:bodyPr wrap="square" lIns="91440" tIns="45720" rIns="91440" bIns="45720" rtlCol="0" anchor="ctr" anchorCtr="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algn="r"/>
              <a:r>
                <a:rPr lang="zh-CN" altLang="en-US" sz="1400" b="1" i="1" dirty="0"/>
                <a:t>基本视图绘制</a:t>
              </a:r>
              <a:endParaRPr lang="zh-CN" altLang="en-US" sz="1400" b="1" i="1" dirty="0"/>
            </a:p>
          </p:txBody>
        </p:sp>
        <p:sp>
          <p:nvSpPr>
            <p:cNvPr id="19" name="íṡlïḋe"/>
            <p:cNvSpPr/>
            <p:nvPr/>
          </p:nvSpPr>
          <p:spPr>
            <a:xfrm>
              <a:off x="4300319" y="3613950"/>
              <a:ext cx="1595928" cy="1036021"/>
            </a:xfrm>
            <a:prstGeom prst="rect">
              <a:avLst/>
            </a:prstGeom>
            <a:ln w="12700">
              <a:noFill/>
              <a:prstDash val="dash"/>
            </a:ln>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1000" dirty="0"/>
                <a:t>json</a:t>
              </a:r>
              <a:r>
                <a:rPr lang="zh-CN" altLang="en-US" sz="1000" dirty="0"/>
                <a:t>文件的整理生成</a:t>
              </a:r>
              <a:endParaRPr lang="zh-CN" altLang="en-US" sz="1000" dirty="0"/>
            </a:p>
            <a:p>
              <a:pPr marL="171450" indent="-171450">
                <a:lnSpc>
                  <a:spcPct val="150000"/>
                </a:lnSpc>
                <a:buFont typeface="Arial" panose="020B0604020202020204" pitchFamily="34" charset="0"/>
                <a:buChar char="•"/>
                <a:tabLst>
                  <a:tab pos="227965" algn="l"/>
                </a:tabLst>
                <a:defRPr/>
              </a:pPr>
              <a:r>
                <a:rPr lang="zh-CN" altLang="en-US" sz="1000" dirty="0"/>
                <a:t>完成基本视图的绘制</a:t>
              </a:r>
              <a:endParaRPr lang="zh-CN" altLang="en-US" sz="1000" dirty="0"/>
            </a:p>
          </p:txBody>
        </p:sp>
        <p:sp>
          <p:nvSpPr>
            <p:cNvPr id="20" name="ïşľidê"/>
            <p:cNvSpPr/>
            <p:nvPr/>
          </p:nvSpPr>
          <p:spPr>
            <a:xfrm rot="10800000">
              <a:off x="6113928" y="2705864"/>
              <a:ext cx="1779344" cy="888276"/>
            </a:xfrm>
            <a:prstGeom prst="corner">
              <a:avLst>
                <a:gd name="adj1" fmla="val 30933"/>
                <a:gd name="adj2" fmla="val 34602"/>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62500" lnSpcReduction="20000"/>
            </a:bodyPr>
            <a:lstStyle>
              <a:defPPr>
                <a:defRPr lang="en-US"/>
              </a:defPPr>
              <a:lvl1pPr marL="0" algn="l" defTabSz="608965" rtl="0" eaLnBrk="1" latinLnBrk="0" hangingPunct="1">
                <a:defRPr sz="2400" kern="1200">
                  <a:solidFill>
                    <a:schemeClr val="lt1"/>
                  </a:solidFill>
                </a:defRPr>
              </a:lvl1pPr>
              <a:lvl2pPr marL="609600" algn="l" defTabSz="608965" rtl="0" eaLnBrk="1" latinLnBrk="0" hangingPunct="1">
                <a:defRPr sz="2400" kern="1200">
                  <a:solidFill>
                    <a:schemeClr val="lt1"/>
                  </a:solidFill>
                </a:defRPr>
              </a:lvl2pPr>
              <a:lvl3pPr marL="1219200" algn="l" defTabSz="608965" rtl="0" eaLnBrk="1" latinLnBrk="0" hangingPunct="1">
                <a:defRPr sz="2400" kern="1200">
                  <a:solidFill>
                    <a:schemeClr val="lt1"/>
                  </a:solidFill>
                </a:defRPr>
              </a:lvl3pPr>
              <a:lvl4pPr marL="1828800" algn="l" defTabSz="608965" rtl="0" eaLnBrk="1" latinLnBrk="0" hangingPunct="1">
                <a:defRPr sz="2400" kern="1200">
                  <a:solidFill>
                    <a:schemeClr val="lt1"/>
                  </a:solidFill>
                </a:defRPr>
              </a:lvl4pPr>
              <a:lvl5pPr marL="2438400" algn="l" defTabSz="608965" rtl="0" eaLnBrk="1" latinLnBrk="0" hangingPunct="1">
                <a:defRPr sz="2400" kern="1200">
                  <a:solidFill>
                    <a:schemeClr val="lt1"/>
                  </a:solidFill>
                </a:defRPr>
              </a:lvl5pPr>
              <a:lvl6pPr marL="3048000" algn="l" defTabSz="608965" rtl="0" eaLnBrk="1" latinLnBrk="0" hangingPunct="1">
                <a:defRPr sz="2400" kern="1200">
                  <a:solidFill>
                    <a:schemeClr val="lt1"/>
                  </a:solidFill>
                </a:defRPr>
              </a:lvl6pPr>
              <a:lvl7pPr marL="3657600" algn="l" defTabSz="608965" rtl="0" eaLnBrk="1" latinLnBrk="0" hangingPunct="1">
                <a:defRPr sz="2400" kern="1200">
                  <a:solidFill>
                    <a:schemeClr val="lt1"/>
                  </a:solidFill>
                </a:defRPr>
              </a:lvl7pPr>
              <a:lvl8pPr marL="4267200" algn="l" defTabSz="608965" rtl="0" eaLnBrk="1" latinLnBrk="0" hangingPunct="1">
                <a:defRPr sz="2400" kern="1200">
                  <a:solidFill>
                    <a:schemeClr val="lt1"/>
                  </a:solidFill>
                </a:defRPr>
              </a:lvl8pPr>
              <a:lvl9pPr marL="4876800" algn="l" defTabSz="608965" rtl="0" eaLnBrk="1" latinLnBrk="0" hangingPunct="1">
                <a:defRPr sz="2400" kern="1200">
                  <a:solidFill>
                    <a:schemeClr val="lt1"/>
                  </a:solidFill>
                </a:defRPr>
              </a:lvl9pPr>
            </a:lstStyle>
            <a:p>
              <a:pPr algn="ctr"/>
              <a:endParaRPr lang="zh-CN" altLang="en-US"/>
            </a:p>
          </p:txBody>
        </p:sp>
        <p:sp>
          <p:nvSpPr>
            <p:cNvPr id="21" name="í$ļîḑê"/>
            <p:cNvSpPr txBox="1"/>
            <p:nvPr/>
          </p:nvSpPr>
          <p:spPr>
            <a:xfrm>
              <a:off x="6815176" y="2383551"/>
              <a:ext cx="1078095" cy="307777"/>
            </a:xfrm>
            <a:prstGeom prst="rect">
              <a:avLst/>
            </a:prstGeom>
            <a:noFill/>
          </p:spPr>
          <p:txBody>
            <a:bodyPr wrap="square" lIns="91440" tIns="45720" rIns="91440" bIns="45720" rtlCol="0" anchor="ctr" anchorCtr="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algn="r"/>
              <a:r>
                <a:rPr lang="zh-CN" altLang="en-US" sz="1400" b="1" i="1" dirty="0"/>
                <a:t>桑基图制作</a:t>
              </a:r>
              <a:endParaRPr lang="zh-CN" altLang="en-US" sz="1400" b="1" i="1" dirty="0"/>
            </a:p>
          </p:txBody>
        </p:sp>
        <p:sp>
          <p:nvSpPr>
            <p:cNvPr id="22" name="ïṡ1ïdê"/>
            <p:cNvSpPr/>
            <p:nvPr/>
          </p:nvSpPr>
          <p:spPr>
            <a:xfrm>
              <a:off x="6113928" y="2990440"/>
              <a:ext cx="1595928" cy="1036021"/>
            </a:xfrm>
            <a:prstGeom prst="rect">
              <a:avLst/>
            </a:prstGeom>
            <a:ln w="12700">
              <a:noFill/>
              <a:prstDash val="dash"/>
            </a:ln>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000" dirty="0"/>
                <a:t>陈</a:t>
              </a:r>
              <a:r>
                <a:rPr lang="en-US" altLang="zh-CN" sz="1000" dirty="0"/>
                <a:t>-</a:t>
              </a:r>
              <a:r>
                <a:rPr lang="zh-CN" altLang="en-US" sz="1000" dirty="0"/>
                <a:t>交互式桑基图</a:t>
              </a:r>
              <a:endParaRPr lang="zh-CN" altLang="en-US" sz="1000" dirty="0"/>
            </a:p>
            <a:p>
              <a:pPr marL="171450" indent="-171450">
                <a:lnSpc>
                  <a:spcPct val="150000"/>
                </a:lnSpc>
                <a:buFont typeface="Arial" panose="020B0604020202020204" pitchFamily="34" charset="0"/>
                <a:buChar char="•"/>
                <a:tabLst>
                  <a:tab pos="227965" algn="l"/>
                </a:tabLst>
                <a:defRPr/>
              </a:pPr>
              <a:r>
                <a:rPr lang="zh-CN" altLang="en-US" sz="1000" dirty="0"/>
                <a:t>马</a:t>
              </a:r>
              <a:r>
                <a:rPr lang="en-US" altLang="zh-CN" sz="1000" dirty="0"/>
                <a:t>-</a:t>
              </a:r>
              <a:r>
                <a:rPr lang="zh-CN" altLang="en-US" sz="1000" dirty="0"/>
                <a:t>完善概览视图</a:t>
              </a:r>
              <a:endParaRPr lang="zh-CN" altLang="en-US" sz="1000" dirty="0"/>
            </a:p>
            <a:p>
              <a:pPr marL="171450" indent="-171450">
                <a:lnSpc>
                  <a:spcPct val="150000"/>
                </a:lnSpc>
                <a:buFont typeface="Arial" panose="020B0604020202020204" pitchFamily="34" charset="0"/>
                <a:buChar char="•"/>
                <a:tabLst>
                  <a:tab pos="227965" algn="l"/>
                </a:tabLst>
                <a:defRPr/>
              </a:pPr>
              <a:r>
                <a:rPr lang="zh-CN" altLang="en-US" sz="1000" dirty="0"/>
                <a:t>裴</a:t>
              </a:r>
              <a:r>
                <a:rPr lang="en-US" altLang="zh-CN" sz="1000" dirty="0"/>
                <a:t>-</a:t>
              </a:r>
              <a:r>
                <a:rPr lang="zh-CN" altLang="en-US" sz="1000" dirty="0"/>
                <a:t>完善整体视图样式</a:t>
              </a:r>
              <a:endParaRPr lang="zh-CN" altLang="en-US" sz="1000" dirty="0"/>
            </a:p>
          </p:txBody>
        </p:sp>
        <p:sp>
          <p:nvSpPr>
            <p:cNvPr id="23" name="íSḻîḓê"/>
            <p:cNvSpPr/>
            <p:nvPr/>
          </p:nvSpPr>
          <p:spPr>
            <a:xfrm rot="10800000">
              <a:off x="7927537" y="2082354"/>
              <a:ext cx="1779344" cy="888276"/>
            </a:xfrm>
            <a:prstGeom prst="corner">
              <a:avLst>
                <a:gd name="adj1" fmla="val 30933"/>
                <a:gd name="adj2" fmla="val 34602"/>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62500" lnSpcReduction="20000"/>
            </a:bodyPr>
            <a:lstStyle>
              <a:defPPr>
                <a:defRPr lang="en-US"/>
              </a:defPPr>
              <a:lvl1pPr marL="0" algn="l" defTabSz="608965" rtl="0" eaLnBrk="1" latinLnBrk="0" hangingPunct="1">
                <a:defRPr sz="2400" kern="1200">
                  <a:solidFill>
                    <a:schemeClr val="lt1"/>
                  </a:solidFill>
                </a:defRPr>
              </a:lvl1pPr>
              <a:lvl2pPr marL="609600" algn="l" defTabSz="608965" rtl="0" eaLnBrk="1" latinLnBrk="0" hangingPunct="1">
                <a:defRPr sz="2400" kern="1200">
                  <a:solidFill>
                    <a:schemeClr val="lt1"/>
                  </a:solidFill>
                </a:defRPr>
              </a:lvl2pPr>
              <a:lvl3pPr marL="1219200" algn="l" defTabSz="608965" rtl="0" eaLnBrk="1" latinLnBrk="0" hangingPunct="1">
                <a:defRPr sz="2400" kern="1200">
                  <a:solidFill>
                    <a:schemeClr val="lt1"/>
                  </a:solidFill>
                </a:defRPr>
              </a:lvl3pPr>
              <a:lvl4pPr marL="1828800" algn="l" defTabSz="608965" rtl="0" eaLnBrk="1" latinLnBrk="0" hangingPunct="1">
                <a:defRPr sz="2400" kern="1200">
                  <a:solidFill>
                    <a:schemeClr val="lt1"/>
                  </a:solidFill>
                </a:defRPr>
              </a:lvl4pPr>
              <a:lvl5pPr marL="2438400" algn="l" defTabSz="608965" rtl="0" eaLnBrk="1" latinLnBrk="0" hangingPunct="1">
                <a:defRPr sz="2400" kern="1200">
                  <a:solidFill>
                    <a:schemeClr val="lt1"/>
                  </a:solidFill>
                </a:defRPr>
              </a:lvl5pPr>
              <a:lvl6pPr marL="3048000" algn="l" defTabSz="608965" rtl="0" eaLnBrk="1" latinLnBrk="0" hangingPunct="1">
                <a:defRPr sz="2400" kern="1200">
                  <a:solidFill>
                    <a:schemeClr val="lt1"/>
                  </a:solidFill>
                </a:defRPr>
              </a:lvl6pPr>
              <a:lvl7pPr marL="3657600" algn="l" defTabSz="608965" rtl="0" eaLnBrk="1" latinLnBrk="0" hangingPunct="1">
                <a:defRPr sz="2400" kern="1200">
                  <a:solidFill>
                    <a:schemeClr val="lt1"/>
                  </a:solidFill>
                </a:defRPr>
              </a:lvl7pPr>
              <a:lvl8pPr marL="4267200" algn="l" defTabSz="608965" rtl="0" eaLnBrk="1" latinLnBrk="0" hangingPunct="1">
                <a:defRPr sz="2400" kern="1200">
                  <a:solidFill>
                    <a:schemeClr val="lt1"/>
                  </a:solidFill>
                </a:defRPr>
              </a:lvl8pPr>
              <a:lvl9pPr marL="4876800" algn="l" defTabSz="608965" rtl="0" eaLnBrk="1" latinLnBrk="0" hangingPunct="1">
                <a:defRPr sz="2400" kern="1200">
                  <a:solidFill>
                    <a:schemeClr val="lt1"/>
                  </a:solidFill>
                </a:defRPr>
              </a:lvl9pPr>
            </a:lstStyle>
            <a:p>
              <a:pPr algn="ctr"/>
              <a:endParaRPr lang="zh-CN" altLang="en-US"/>
            </a:p>
          </p:txBody>
        </p:sp>
        <p:sp>
          <p:nvSpPr>
            <p:cNvPr id="24" name="iSḷîḋe"/>
            <p:cNvSpPr txBox="1"/>
            <p:nvPr/>
          </p:nvSpPr>
          <p:spPr>
            <a:xfrm>
              <a:off x="8227487" y="1760155"/>
              <a:ext cx="1479299" cy="307770"/>
            </a:xfrm>
            <a:prstGeom prst="rect">
              <a:avLst/>
            </a:prstGeom>
            <a:noFill/>
          </p:spPr>
          <p:txBody>
            <a:bodyPr wrap="square" lIns="91440" tIns="45720" rIns="91440" bIns="45720" rtlCol="0" anchor="ctr" anchorCtr="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algn="r"/>
              <a:r>
                <a:rPr lang="zh-CN" altLang="en-US" sz="1400" b="1" i="1" dirty="0"/>
                <a:t>交互式系统制作</a:t>
              </a:r>
              <a:endParaRPr lang="zh-CN" altLang="en-US" sz="1400" b="1" i="1" dirty="0"/>
            </a:p>
          </p:txBody>
        </p:sp>
        <p:sp>
          <p:nvSpPr>
            <p:cNvPr id="25" name="iSḷïḋe"/>
            <p:cNvSpPr/>
            <p:nvPr/>
          </p:nvSpPr>
          <p:spPr>
            <a:xfrm>
              <a:off x="7927537" y="2366930"/>
              <a:ext cx="1595928" cy="1036021"/>
            </a:xfrm>
            <a:prstGeom prst="rect">
              <a:avLst/>
            </a:prstGeom>
            <a:ln w="12700">
              <a:noFill/>
              <a:prstDash val="dash"/>
            </a:ln>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000" dirty="0"/>
                <a:t>陈</a:t>
              </a:r>
              <a:r>
                <a:rPr lang="en-US" altLang="zh-CN" sz="1000" dirty="0"/>
                <a:t>-PPT&amp;</a:t>
              </a:r>
              <a:r>
                <a:rPr lang="zh-CN" altLang="en-US" sz="1000" dirty="0"/>
                <a:t>案例展示</a:t>
              </a:r>
              <a:endParaRPr lang="zh-CN" altLang="en-US" sz="1000" dirty="0"/>
            </a:p>
            <a:p>
              <a:pPr marL="171450" indent="-171450">
                <a:lnSpc>
                  <a:spcPct val="150000"/>
                </a:lnSpc>
                <a:buFont typeface="Arial" panose="020B0604020202020204" pitchFamily="34" charset="0"/>
                <a:buChar char="•"/>
                <a:tabLst>
                  <a:tab pos="227965" algn="l"/>
                </a:tabLst>
                <a:defRPr/>
              </a:pPr>
              <a:r>
                <a:rPr lang="zh-CN" altLang="en-US" sz="1000" dirty="0"/>
                <a:t>马</a:t>
              </a:r>
              <a:r>
                <a:rPr lang="en-US" altLang="zh-CN" sz="1000" dirty="0"/>
                <a:t>-</a:t>
              </a:r>
              <a:r>
                <a:rPr lang="zh-CN" altLang="en-US" sz="1000" dirty="0"/>
                <a:t>概览视图</a:t>
              </a:r>
              <a:r>
                <a:rPr lang="en-US" altLang="zh-CN" sz="1000" dirty="0"/>
                <a:t>&amp;</a:t>
              </a:r>
              <a:r>
                <a:rPr lang="zh-CN" altLang="en-US" sz="1000" dirty="0"/>
                <a:t>案例</a:t>
              </a:r>
              <a:endParaRPr lang="zh-CN" altLang="en-US" sz="1000" dirty="0"/>
            </a:p>
            <a:p>
              <a:pPr marL="171450" indent="-171450">
                <a:lnSpc>
                  <a:spcPct val="150000"/>
                </a:lnSpc>
                <a:buFont typeface="Arial" panose="020B0604020202020204" pitchFamily="34" charset="0"/>
                <a:buChar char="•"/>
                <a:tabLst>
                  <a:tab pos="227965" algn="l"/>
                </a:tabLst>
                <a:defRPr/>
              </a:pPr>
              <a:r>
                <a:rPr lang="zh-CN" altLang="en-US" sz="1000" dirty="0"/>
                <a:t>裴</a:t>
              </a:r>
              <a:r>
                <a:rPr lang="en-US" altLang="zh-CN" sz="1000" dirty="0"/>
                <a:t>-</a:t>
              </a:r>
              <a:r>
                <a:rPr lang="zh-CN" altLang="en-US" sz="1000" dirty="0"/>
                <a:t>细节视图</a:t>
              </a:r>
              <a:r>
                <a:rPr lang="en-US" altLang="zh-CN" sz="1000" dirty="0"/>
                <a:t>&amp;fix bug</a:t>
              </a:r>
              <a:endParaRPr lang="en-US" altLang="zh-CN" sz="1000" dirty="0"/>
            </a:p>
          </p:txBody>
        </p:sp>
        <p:sp>
          <p:nvSpPr>
            <p:cNvPr id="26" name="íṧliḍê"/>
            <p:cNvSpPr/>
            <p:nvPr/>
          </p:nvSpPr>
          <p:spPr>
            <a:xfrm rot="10800000">
              <a:off x="9741145" y="1458844"/>
              <a:ext cx="1779344" cy="888276"/>
            </a:xfrm>
            <a:prstGeom prst="corner">
              <a:avLst>
                <a:gd name="adj1" fmla="val 30933"/>
                <a:gd name="adj2" fmla="val 3460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62500" lnSpcReduction="20000"/>
            </a:bodyPr>
            <a:lstStyle>
              <a:defPPr>
                <a:defRPr lang="en-US"/>
              </a:defPPr>
              <a:lvl1pPr marL="0" algn="l" defTabSz="608965" rtl="0" eaLnBrk="1" latinLnBrk="0" hangingPunct="1">
                <a:defRPr sz="2400" kern="1200">
                  <a:solidFill>
                    <a:schemeClr val="lt1"/>
                  </a:solidFill>
                </a:defRPr>
              </a:lvl1pPr>
              <a:lvl2pPr marL="609600" algn="l" defTabSz="608965" rtl="0" eaLnBrk="1" latinLnBrk="0" hangingPunct="1">
                <a:defRPr sz="2400" kern="1200">
                  <a:solidFill>
                    <a:schemeClr val="lt1"/>
                  </a:solidFill>
                </a:defRPr>
              </a:lvl2pPr>
              <a:lvl3pPr marL="1219200" algn="l" defTabSz="608965" rtl="0" eaLnBrk="1" latinLnBrk="0" hangingPunct="1">
                <a:defRPr sz="2400" kern="1200">
                  <a:solidFill>
                    <a:schemeClr val="lt1"/>
                  </a:solidFill>
                </a:defRPr>
              </a:lvl3pPr>
              <a:lvl4pPr marL="1828800" algn="l" defTabSz="608965" rtl="0" eaLnBrk="1" latinLnBrk="0" hangingPunct="1">
                <a:defRPr sz="2400" kern="1200">
                  <a:solidFill>
                    <a:schemeClr val="lt1"/>
                  </a:solidFill>
                </a:defRPr>
              </a:lvl4pPr>
              <a:lvl5pPr marL="2438400" algn="l" defTabSz="608965" rtl="0" eaLnBrk="1" latinLnBrk="0" hangingPunct="1">
                <a:defRPr sz="2400" kern="1200">
                  <a:solidFill>
                    <a:schemeClr val="lt1"/>
                  </a:solidFill>
                </a:defRPr>
              </a:lvl5pPr>
              <a:lvl6pPr marL="3048000" algn="l" defTabSz="608965" rtl="0" eaLnBrk="1" latinLnBrk="0" hangingPunct="1">
                <a:defRPr sz="2400" kern="1200">
                  <a:solidFill>
                    <a:schemeClr val="lt1"/>
                  </a:solidFill>
                </a:defRPr>
              </a:lvl6pPr>
              <a:lvl7pPr marL="3657600" algn="l" defTabSz="608965" rtl="0" eaLnBrk="1" latinLnBrk="0" hangingPunct="1">
                <a:defRPr sz="2400" kern="1200">
                  <a:solidFill>
                    <a:schemeClr val="lt1"/>
                  </a:solidFill>
                </a:defRPr>
              </a:lvl7pPr>
              <a:lvl8pPr marL="4267200" algn="l" defTabSz="608965" rtl="0" eaLnBrk="1" latinLnBrk="0" hangingPunct="1">
                <a:defRPr sz="2400" kern="1200">
                  <a:solidFill>
                    <a:schemeClr val="lt1"/>
                  </a:solidFill>
                </a:defRPr>
              </a:lvl8pPr>
              <a:lvl9pPr marL="4876800" algn="l" defTabSz="608965" rtl="0" eaLnBrk="1" latinLnBrk="0" hangingPunct="1">
                <a:defRPr sz="2400" kern="1200">
                  <a:solidFill>
                    <a:schemeClr val="lt1"/>
                  </a:solidFill>
                </a:defRPr>
              </a:lvl9pPr>
            </a:lstStyle>
            <a:p>
              <a:pPr algn="ctr"/>
              <a:endParaRPr lang="zh-CN" altLang="en-US"/>
            </a:p>
          </p:txBody>
        </p:sp>
        <p:sp>
          <p:nvSpPr>
            <p:cNvPr id="27" name="işlîḍè"/>
            <p:cNvSpPr txBox="1"/>
            <p:nvPr/>
          </p:nvSpPr>
          <p:spPr>
            <a:xfrm>
              <a:off x="10442393" y="1136531"/>
              <a:ext cx="1078095" cy="307777"/>
            </a:xfrm>
            <a:prstGeom prst="rect">
              <a:avLst/>
            </a:prstGeom>
            <a:noFill/>
          </p:spPr>
          <p:txBody>
            <a:bodyPr wrap="square" lIns="91440" tIns="45720" rIns="91440" bIns="45720" rtlCol="0" anchor="ctr" anchorCtr="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algn="r"/>
              <a:r>
                <a:rPr lang="zh-CN" altLang="en-US" sz="1400" b="1" i="1" dirty="0"/>
                <a:t>汇报展示</a:t>
              </a:r>
              <a:endParaRPr lang="zh-CN" altLang="en-US" sz="1400" b="1" i="1" dirty="0"/>
            </a:p>
          </p:txBody>
        </p:sp>
        <p:sp>
          <p:nvSpPr>
            <p:cNvPr id="28" name="îṩlíḓè"/>
            <p:cNvSpPr/>
            <p:nvPr/>
          </p:nvSpPr>
          <p:spPr>
            <a:xfrm>
              <a:off x="9741145" y="1743420"/>
              <a:ext cx="1595928" cy="1036021"/>
            </a:xfrm>
            <a:prstGeom prst="rect">
              <a:avLst/>
            </a:prstGeom>
            <a:ln w="12700">
              <a:noFill/>
              <a:prstDash val="dash"/>
            </a:ln>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000" dirty="0"/>
                <a:t>马</a:t>
              </a:r>
              <a:r>
                <a:rPr lang="en-US" altLang="zh-CN" sz="1000" dirty="0"/>
                <a:t>-</a:t>
              </a:r>
              <a:r>
                <a:rPr lang="zh-CN" altLang="en-US" sz="1000" dirty="0"/>
                <a:t>展示汇报</a:t>
              </a:r>
              <a:endParaRPr lang="zh-CN" altLang="en-US" sz="1000" dirty="0"/>
            </a:p>
          </p:txBody>
        </p:sp>
        <p:sp>
          <p:nvSpPr>
            <p:cNvPr id="29" name="íslîďe"/>
            <p:cNvSpPr/>
            <p:nvPr/>
          </p:nvSpPr>
          <p:spPr bwMode="auto">
            <a:xfrm>
              <a:off x="2486708" y="3706497"/>
              <a:ext cx="177051" cy="243038"/>
            </a:xfrm>
            <a:custGeom>
              <a:avLst/>
              <a:gdLst>
                <a:gd name="connsiteX0" fmla="*/ 0 w 416362"/>
                <a:gd name="connsiteY0" fmla="*/ 27677 h 571538"/>
                <a:gd name="connsiteX1" fmla="*/ 41982 w 416362"/>
                <a:gd name="connsiteY1" fmla="*/ 27677 h 571538"/>
                <a:gd name="connsiteX2" fmla="*/ 41982 w 416362"/>
                <a:gd name="connsiteY2" fmla="*/ 571538 h 571538"/>
                <a:gd name="connsiteX3" fmla="*/ 0 w 416362"/>
                <a:gd name="connsiteY3" fmla="*/ 571538 h 571538"/>
                <a:gd name="connsiteX4" fmla="*/ 161513 w 416362"/>
                <a:gd name="connsiteY4" fmla="*/ 505 h 571538"/>
                <a:gd name="connsiteX5" fmla="*/ 242063 w 416362"/>
                <a:gd name="connsiteY5" fmla="*/ 44893 h 571538"/>
                <a:gd name="connsiteX6" fmla="*/ 416362 w 416362"/>
                <a:gd name="connsiteY6" fmla="*/ 44893 h 571538"/>
                <a:gd name="connsiteX7" fmla="*/ 416362 w 416362"/>
                <a:gd name="connsiteY7" fmla="*/ 243684 h 571538"/>
                <a:gd name="connsiteX8" fmla="*/ 237759 w 416362"/>
                <a:gd name="connsiteY8" fmla="*/ 243684 h 571538"/>
                <a:gd name="connsiteX9" fmla="*/ 66687 w 416362"/>
                <a:gd name="connsiteY9" fmla="*/ 243684 h 571538"/>
                <a:gd name="connsiteX10" fmla="*/ 66687 w 416362"/>
                <a:gd name="connsiteY10" fmla="*/ 44893 h 571538"/>
                <a:gd name="connsiteX11" fmla="*/ 161513 w 416362"/>
                <a:gd name="connsiteY11" fmla="*/ 505 h 57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362" h="571538">
                  <a:moveTo>
                    <a:pt x="0" y="27677"/>
                  </a:moveTo>
                  <a:lnTo>
                    <a:pt x="41982" y="27677"/>
                  </a:lnTo>
                  <a:lnTo>
                    <a:pt x="41982" y="571538"/>
                  </a:lnTo>
                  <a:lnTo>
                    <a:pt x="0" y="571538"/>
                  </a:lnTo>
                  <a:close/>
                  <a:moveTo>
                    <a:pt x="161513" y="505"/>
                  </a:moveTo>
                  <a:cubicBezTo>
                    <a:pt x="190670" y="-2454"/>
                    <a:pt x="220679" y="7015"/>
                    <a:pt x="242063" y="44893"/>
                  </a:cubicBezTo>
                  <a:cubicBezTo>
                    <a:pt x="299087" y="144826"/>
                    <a:pt x="416362" y="44893"/>
                    <a:pt x="416362" y="44893"/>
                  </a:cubicBezTo>
                  <a:lnTo>
                    <a:pt x="416362" y="243684"/>
                  </a:lnTo>
                  <a:cubicBezTo>
                    <a:pt x="416362" y="243684"/>
                    <a:pt x="303390" y="325349"/>
                    <a:pt x="237759" y="243684"/>
                  </a:cubicBezTo>
                  <a:cubicBezTo>
                    <a:pt x="172128" y="163093"/>
                    <a:pt x="66687" y="243684"/>
                    <a:pt x="66687" y="243684"/>
                  </a:cubicBezTo>
                  <a:lnTo>
                    <a:pt x="66687" y="44893"/>
                  </a:lnTo>
                  <a:cubicBezTo>
                    <a:pt x="66687" y="44893"/>
                    <a:pt x="112918" y="5437"/>
                    <a:pt x="161513" y="505"/>
                  </a:cubicBezTo>
                  <a:close/>
                </a:path>
              </a:pathLst>
            </a:custGeom>
            <a:solidFill>
              <a:schemeClr val="bg1">
                <a:lumMod val="50000"/>
              </a:schemeClr>
            </a:solidFill>
            <a:ln>
              <a:noFill/>
            </a:ln>
          </p:spPr>
          <p:txBody>
            <a:bodyPr vert="horz" wrap="square" lIns="91440" tIns="45720" rIns="91440" bIns="45720" numCol="1" anchor="t" anchorCtr="0" compatLnSpc="1">
              <a:normAutofit fontScale="47500" lnSpcReduction="20000"/>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endParaRPr lang="zh-CN" altLang="en-US"/>
            </a:p>
          </p:txBody>
        </p:sp>
        <p:sp>
          <p:nvSpPr>
            <p:cNvPr id="30" name="iṧ1îḍé"/>
            <p:cNvSpPr/>
            <p:nvPr/>
          </p:nvSpPr>
          <p:spPr bwMode="auto">
            <a:xfrm>
              <a:off x="4300317" y="3082612"/>
              <a:ext cx="177051" cy="243038"/>
            </a:xfrm>
            <a:custGeom>
              <a:avLst/>
              <a:gdLst>
                <a:gd name="connsiteX0" fmla="*/ 0 w 416362"/>
                <a:gd name="connsiteY0" fmla="*/ 27677 h 571538"/>
                <a:gd name="connsiteX1" fmla="*/ 41982 w 416362"/>
                <a:gd name="connsiteY1" fmla="*/ 27677 h 571538"/>
                <a:gd name="connsiteX2" fmla="*/ 41982 w 416362"/>
                <a:gd name="connsiteY2" fmla="*/ 571538 h 571538"/>
                <a:gd name="connsiteX3" fmla="*/ 0 w 416362"/>
                <a:gd name="connsiteY3" fmla="*/ 571538 h 571538"/>
                <a:gd name="connsiteX4" fmla="*/ 161513 w 416362"/>
                <a:gd name="connsiteY4" fmla="*/ 505 h 571538"/>
                <a:gd name="connsiteX5" fmla="*/ 242063 w 416362"/>
                <a:gd name="connsiteY5" fmla="*/ 44893 h 571538"/>
                <a:gd name="connsiteX6" fmla="*/ 416362 w 416362"/>
                <a:gd name="connsiteY6" fmla="*/ 44893 h 571538"/>
                <a:gd name="connsiteX7" fmla="*/ 416362 w 416362"/>
                <a:gd name="connsiteY7" fmla="*/ 243684 h 571538"/>
                <a:gd name="connsiteX8" fmla="*/ 237759 w 416362"/>
                <a:gd name="connsiteY8" fmla="*/ 243684 h 571538"/>
                <a:gd name="connsiteX9" fmla="*/ 66687 w 416362"/>
                <a:gd name="connsiteY9" fmla="*/ 243684 h 571538"/>
                <a:gd name="connsiteX10" fmla="*/ 66687 w 416362"/>
                <a:gd name="connsiteY10" fmla="*/ 44893 h 571538"/>
                <a:gd name="connsiteX11" fmla="*/ 161513 w 416362"/>
                <a:gd name="connsiteY11" fmla="*/ 505 h 57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362" h="571538">
                  <a:moveTo>
                    <a:pt x="0" y="27677"/>
                  </a:moveTo>
                  <a:lnTo>
                    <a:pt x="41982" y="27677"/>
                  </a:lnTo>
                  <a:lnTo>
                    <a:pt x="41982" y="571538"/>
                  </a:lnTo>
                  <a:lnTo>
                    <a:pt x="0" y="571538"/>
                  </a:lnTo>
                  <a:close/>
                  <a:moveTo>
                    <a:pt x="161513" y="505"/>
                  </a:moveTo>
                  <a:cubicBezTo>
                    <a:pt x="190670" y="-2454"/>
                    <a:pt x="220679" y="7015"/>
                    <a:pt x="242063" y="44893"/>
                  </a:cubicBezTo>
                  <a:cubicBezTo>
                    <a:pt x="299087" y="144826"/>
                    <a:pt x="416362" y="44893"/>
                    <a:pt x="416362" y="44893"/>
                  </a:cubicBezTo>
                  <a:lnTo>
                    <a:pt x="416362" y="243684"/>
                  </a:lnTo>
                  <a:cubicBezTo>
                    <a:pt x="416362" y="243684"/>
                    <a:pt x="303390" y="325349"/>
                    <a:pt x="237759" y="243684"/>
                  </a:cubicBezTo>
                  <a:cubicBezTo>
                    <a:pt x="172128" y="163093"/>
                    <a:pt x="66687" y="243684"/>
                    <a:pt x="66687" y="243684"/>
                  </a:cubicBezTo>
                  <a:lnTo>
                    <a:pt x="66687" y="44893"/>
                  </a:lnTo>
                  <a:cubicBezTo>
                    <a:pt x="66687" y="44893"/>
                    <a:pt x="112918" y="5437"/>
                    <a:pt x="161513" y="505"/>
                  </a:cubicBezTo>
                  <a:close/>
                </a:path>
              </a:pathLst>
            </a:custGeom>
            <a:solidFill>
              <a:schemeClr val="bg1">
                <a:lumMod val="50000"/>
              </a:schemeClr>
            </a:solidFill>
            <a:ln>
              <a:noFill/>
            </a:ln>
          </p:spPr>
          <p:txBody>
            <a:bodyPr vert="horz" wrap="square" lIns="91440" tIns="45720" rIns="91440" bIns="45720" numCol="1" anchor="t" anchorCtr="0" compatLnSpc="1">
              <a:normAutofit fontScale="47500" lnSpcReduction="20000"/>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endParaRPr lang="zh-CN" altLang="en-US"/>
            </a:p>
          </p:txBody>
        </p:sp>
        <p:sp>
          <p:nvSpPr>
            <p:cNvPr id="31" name="is1ïḑè"/>
            <p:cNvSpPr/>
            <p:nvPr/>
          </p:nvSpPr>
          <p:spPr bwMode="auto">
            <a:xfrm>
              <a:off x="6095206" y="2434306"/>
              <a:ext cx="177051" cy="243038"/>
            </a:xfrm>
            <a:custGeom>
              <a:avLst/>
              <a:gdLst>
                <a:gd name="connsiteX0" fmla="*/ 0 w 416362"/>
                <a:gd name="connsiteY0" fmla="*/ 27677 h 571538"/>
                <a:gd name="connsiteX1" fmla="*/ 41982 w 416362"/>
                <a:gd name="connsiteY1" fmla="*/ 27677 h 571538"/>
                <a:gd name="connsiteX2" fmla="*/ 41982 w 416362"/>
                <a:gd name="connsiteY2" fmla="*/ 571538 h 571538"/>
                <a:gd name="connsiteX3" fmla="*/ 0 w 416362"/>
                <a:gd name="connsiteY3" fmla="*/ 571538 h 571538"/>
                <a:gd name="connsiteX4" fmla="*/ 161513 w 416362"/>
                <a:gd name="connsiteY4" fmla="*/ 505 h 571538"/>
                <a:gd name="connsiteX5" fmla="*/ 242063 w 416362"/>
                <a:gd name="connsiteY5" fmla="*/ 44893 h 571538"/>
                <a:gd name="connsiteX6" fmla="*/ 416362 w 416362"/>
                <a:gd name="connsiteY6" fmla="*/ 44893 h 571538"/>
                <a:gd name="connsiteX7" fmla="*/ 416362 w 416362"/>
                <a:gd name="connsiteY7" fmla="*/ 243684 h 571538"/>
                <a:gd name="connsiteX8" fmla="*/ 237759 w 416362"/>
                <a:gd name="connsiteY8" fmla="*/ 243684 h 571538"/>
                <a:gd name="connsiteX9" fmla="*/ 66687 w 416362"/>
                <a:gd name="connsiteY9" fmla="*/ 243684 h 571538"/>
                <a:gd name="connsiteX10" fmla="*/ 66687 w 416362"/>
                <a:gd name="connsiteY10" fmla="*/ 44893 h 571538"/>
                <a:gd name="connsiteX11" fmla="*/ 161513 w 416362"/>
                <a:gd name="connsiteY11" fmla="*/ 505 h 57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362" h="571538">
                  <a:moveTo>
                    <a:pt x="0" y="27677"/>
                  </a:moveTo>
                  <a:lnTo>
                    <a:pt x="41982" y="27677"/>
                  </a:lnTo>
                  <a:lnTo>
                    <a:pt x="41982" y="571538"/>
                  </a:lnTo>
                  <a:lnTo>
                    <a:pt x="0" y="571538"/>
                  </a:lnTo>
                  <a:close/>
                  <a:moveTo>
                    <a:pt x="161513" y="505"/>
                  </a:moveTo>
                  <a:cubicBezTo>
                    <a:pt x="190670" y="-2454"/>
                    <a:pt x="220679" y="7015"/>
                    <a:pt x="242063" y="44893"/>
                  </a:cubicBezTo>
                  <a:cubicBezTo>
                    <a:pt x="299087" y="144826"/>
                    <a:pt x="416362" y="44893"/>
                    <a:pt x="416362" y="44893"/>
                  </a:cubicBezTo>
                  <a:lnTo>
                    <a:pt x="416362" y="243684"/>
                  </a:lnTo>
                  <a:cubicBezTo>
                    <a:pt x="416362" y="243684"/>
                    <a:pt x="303390" y="325349"/>
                    <a:pt x="237759" y="243684"/>
                  </a:cubicBezTo>
                  <a:cubicBezTo>
                    <a:pt x="172128" y="163093"/>
                    <a:pt x="66687" y="243684"/>
                    <a:pt x="66687" y="243684"/>
                  </a:cubicBezTo>
                  <a:lnTo>
                    <a:pt x="66687" y="44893"/>
                  </a:lnTo>
                  <a:cubicBezTo>
                    <a:pt x="66687" y="44893"/>
                    <a:pt x="112918" y="5437"/>
                    <a:pt x="161513" y="505"/>
                  </a:cubicBezTo>
                  <a:close/>
                </a:path>
              </a:pathLst>
            </a:custGeom>
            <a:solidFill>
              <a:schemeClr val="bg1">
                <a:lumMod val="50000"/>
              </a:schemeClr>
            </a:solidFill>
            <a:ln>
              <a:noFill/>
            </a:ln>
          </p:spPr>
          <p:txBody>
            <a:bodyPr vert="horz" wrap="square" lIns="91440" tIns="45720" rIns="91440" bIns="45720" numCol="1" anchor="t" anchorCtr="0" compatLnSpc="1">
              <a:normAutofit fontScale="47500" lnSpcReduction="20000"/>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endParaRPr lang="zh-CN" altLang="en-US"/>
            </a:p>
          </p:txBody>
        </p:sp>
        <p:sp>
          <p:nvSpPr>
            <p:cNvPr id="32" name="îsļiḍê"/>
            <p:cNvSpPr/>
            <p:nvPr/>
          </p:nvSpPr>
          <p:spPr bwMode="auto">
            <a:xfrm>
              <a:off x="7930677" y="1792410"/>
              <a:ext cx="177051" cy="243038"/>
            </a:xfrm>
            <a:custGeom>
              <a:avLst/>
              <a:gdLst>
                <a:gd name="connsiteX0" fmla="*/ 0 w 416362"/>
                <a:gd name="connsiteY0" fmla="*/ 27677 h 571538"/>
                <a:gd name="connsiteX1" fmla="*/ 41982 w 416362"/>
                <a:gd name="connsiteY1" fmla="*/ 27677 h 571538"/>
                <a:gd name="connsiteX2" fmla="*/ 41982 w 416362"/>
                <a:gd name="connsiteY2" fmla="*/ 571538 h 571538"/>
                <a:gd name="connsiteX3" fmla="*/ 0 w 416362"/>
                <a:gd name="connsiteY3" fmla="*/ 571538 h 571538"/>
                <a:gd name="connsiteX4" fmla="*/ 161513 w 416362"/>
                <a:gd name="connsiteY4" fmla="*/ 505 h 571538"/>
                <a:gd name="connsiteX5" fmla="*/ 242063 w 416362"/>
                <a:gd name="connsiteY5" fmla="*/ 44893 h 571538"/>
                <a:gd name="connsiteX6" fmla="*/ 416362 w 416362"/>
                <a:gd name="connsiteY6" fmla="*/ 44893 h 571538"/>
                <a:gd name="connsiteX7" fmla="*/ 416362 w 416362"/>
                <a:gd name="connsiteY7" fmla="*/ 243684 h 571538"/>
                <a:gd name="connsiteX8" fmla="*/ 237759 w 416362"/>
                <a:gd name="connsiteY8" fmla="*/ 243684 h 571538"/>
                <a:gd name="connsiteX9" fmla="*/ 66687 w 416362"/>
                <a:gd name="connsiteY9" fmla="*/ 243684 h 571538"/>
                <a:gd name="connsiteX10" fmla="*/ 66687 w 416362"/>
                <a:gd name="connsiteY10" fmla="*/ 44893 h 571538"/>
                <a:gd name="connsiteX11" fmla="*/ 161513 w 416362"/>
                <a:gd name="connsiteY11" fmla="*/ 505 h 57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362" h="571538">
                  <a:moveTo>
                    <a:pt x="0" y="27677"/>
                  </a:moveTo>
                  <a:lnTo>
                    <a:pt x="41982" y="27677"/>
                  </a:lnTo>
                  <a:lnTo>
                    <a:pt x="41982" y="571538"/>
                  </a:lnTo>
                  <a:lnTo>
                    <a:pt x="0" y="571538"/>
                  </a:lnTo>
                  <a:close/>
                  <a:moveTo>
                    <a:pt x="161513" y="505"/>
                  </a:moveTo>
                  <a:cubicBezTo>
                    <a:pt x="190670" y="-2454"/>
                    <a:pt x="220679" y="7015"/>
                    <a:pt x="242063" y="44893"/>
                  </a:cubicBezTo>
                  <a:cubicBezTo>
                    <a:pt x="299087" y="144826"/>
                    <a:pt x="416362" y="44893"/>
                    <a:pt x="416362" y="44893"/>
                  </a:cubicBezTo>
                  <a:lnTo>
                    <a:pt x="416362" y="243684"/>
                  </a:lnTo>
                  <a:cubicBezTo>
                    <a:pt x="416362" y="243684"/>
                    <a:pt x="303390" y="325349"/>
                    <a:pt x="237759" y="243684"/>
                  </a:cubicBezTo>
                  <a:cubicBezTo>
                    <a:pt x="172128" y="163093"/>
                    <a:pt x="66687" y="243684"/>
                    <a:pt x="66687" y="243684"/>
                  </a:cubicBezTo>
                  <a:lnTo>
                    <a:pt x="66687" y="44893"/>
                  </a:lnTo>
                  <a:cubicBezTo>
                    <a:pt x="66687" y="44893"/>
                    <a:pt x="112918" y="5437"/>
                    <a:pt x="161513" y="505"/>
                  </a:cubicBezTo>
                  <a:close/>
                </a:path>
              </a:pathLst>
            </a:custGeom>
            <a:solidFill>
              <a:schemeClr val="bg1">
                <a:lumMod val="50000"/>
              </a:schemeClr>
            </a:solidFill>
            <a:ln>
              <a:noFill/>
            </a:ln>
          </p:spPr>
          <p:txBody>
            <a:bodyPr vert="horz" wrap="square" lIns="91440" tIns="45720" rIns="91440" bIns="45720" numCol="1" anchor="t" anchorCtr="0" compatLnSpc="1">
              <a:normAutofit fontScale="47500" lnSpcReduction="20000"/>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endParaRPr lang="zh-CN" altLang="en-US"/>
            </a:p>
          </p:txBody>
        </p:sp>
        <p:sp>
          <p:nvSpPr>
            <p:cNvPr id="33" name="íṣḷîďé"/>
            <p:cNvSpPr/>
            <p:nvPr/>
          </p:nvSpPr>
          <p:spPr bwMode="auto">
            <a:xfrm>
              <a:off x="9759637" y="1218602"/>
              <a:ext cx="177051" cy="243038"/>
            </a:xfrm>
            <a:custGeom>
              <a:avLst/>
              <a:gdLst>
                <a:gd name="connsiteX0" fmla="*/ 0 w 416362"/>
                <a:gd name="connsiteY0" fmla="*/ 27677 h 571538"/>
                <a:gd name="connsiteX1" fmla="*/ 41982 w 416362"/>
                <a:gd name="connsiteY1" fmla="*/ 27677 h 571538"/>
                <a:gd name="connsiteX2" fmla="*/ 41982 w 416362"/>
                <a:gd name="connsiteY2" fmla="*/ 571538 h 571538"/>
                <a:gd name="connsiteX3" fmla="*/ 0 w 416362"/>
                <a:gd name="connsiteY3" fmla="*/ 571538 h 571538"/>
                <a:gd name="connsiteX4" fmla="*/ 161513 w 416362"/>
                <a:gd name="connsiteY4" fmla="*/ 505 h 571538"/>
                <a:gd name="connsiteX5" fmla="*/ 242063 w 416362"/>
                <a:gd name="connsiteY5" fmla="*/ 44893 h 571538"/>
                <a:gd name="connsiteX6" fmla="*/ 416362 w 416362"/>
                <a:gd name="connsiteY6" fmla="*/ 44893 h 571538"/>
                <a:gd name="connsiteX7" fmla="*/ 416362 w 416362"/>
                <a:gd name="connsiteY7" fmla="*/ 243684 h 571538"/>
                <a:gd name="connsiteX8" fmla="*/ 237759 w 416362"/>
                <a:gd name="connsiteY8" fmla="*/ 243684 h 571538"/>
                <a:gd name="connsiteX9" fmla="*/ 66687 w 416362"/>
                <a:gd name="connsiteY9" fmla="*/ 243684 h 571538"/>
                <a:gd name="connsiteX10" fmla="*/ 66687 w 416362"/>
                <a:gd name="connsiteY10" fmla="*/ 44893 h 571538"/>
                <a:gd name="connsiteX11" fmla="*/ 161513 w 416362"/>
                <a:gd name="connsiteY11" fmla="*/ 505 h 57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362" h="571538">
                  <a:moveTo>
                    <a:pt x="0" y="27677"/>
                  </a:moveTo>
                  <a:lnTo>
                    <a:pt x="41982" y="27677"/>
                  </a:lnTo>
                  <a:lnTo>
                    <a:pt x="41982" y="571538"/>
                  </a:lnTo>
                  <a:lnTo>
                    <a:pt x="0" y="571538"/>
                  </a:lnTo>
                  <a:close/>
                  <a:moveTo>
                    <a:pt x="161513" y="505"/>
                  </a:moveTo>
                  <a:cubicBezTo>
                    <a:pt x="190670" y="-2454"/>
                    <a:pt x="220679" y="7015"/>
                    <a:pt x="242063" y="44893"/>
                  </a:cubicBezTo>
                  <a:cubicBezTo>
                    <a:pt x="299087" y="144826"/>
                    <a:pt x="416362" y="44893"/>
                    <a:pt x="416362" y="44893"/>
                  </a:cubicBezTo>
                  <a:lnTo>
                    <a:pt x="416362" y="243684"/>
                  </a:lnTo>
                  <a:cubicBezTo>
                    <a:pt x="416362" y="243684"/>
                    <a:pt x="303390" y="325349"/>
                    <a:pt x="237759" y="243684"/>
                  </a:cubicBezTo>
                  <a:cubicBezTo>
                    <a:pt x="172128" y="163093"/>
                    <a:pt x="66687" y="243684"/>
                    <a:pt x="66687" y="243684"/>
                  </a:cubicBezTo>
                  <a:lnTo>
                    <a:pt x="66687" y="44893"/>
                  </a:lnTo>
                  <a:cubicBezTo>
                    <a:pt x="66687" y="44893"/>
                    <a:pt x="112918" y="5437"/>
                    <a:pt x="161513" y="505"/>
                  </a:cubicBezTo>
                  <a:close/>
                </a:path>
              </a:pathLst>
            </a:custGeom>
            <a:solidFill>
              <a:schemeClr val="accent1"/>
            </a:solidFill>
            <a:ln>
              <a:noFill/>
            </a:ln>
          </p:spPr>
          <p:txBody>
            <a:bodyPr vert="horz" wrap="square" lIns="91440" tIns="45720" rIns="91440" bIns="45720" numCol="1" anchor="t" anchorCtr="0" compatLnSpc="1">
              <a:normAutofit fontScale="47500" lnSpcReduction="20000"/>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endParaRPr lang="zh-CN" altLang="en-US"/>
            </a:p>
          </p:txBody>
        </p:sp>
        <p:sp>
          <p:nvSpPr>
            <p:cNvPr id="34" name="ïṧľíḑe"/>
            <p:cNvSpPr/>
            <p:nvPr/>
          </p:nvSpPr>
          <p:spPr>
            <a:xfrm>
              <a:off x="10712776" y="1435643"/>
              <a:ext cx="537327" cy="307777"/>
            </a:xfrm>
            <a:prstGeom prst="rect">
              <a:avLst/>
            </a:prstGeom>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r>
                <a:rPr lang="en-US" altLang="zh-CN" sz="1400" i="1" dirty="0">
                  <a:solidFill>
                    <a:schemeClr val="bg1"/>
                  </a:solidFill>
                  <a:latin typeface="Impact" panose="020B0806030902050204" pitchFamily="34" charset="0"/>
                </a:rPr>
                <a:t>6-3</a:t>
              </a:r>
              <a:endParaRPr lang="zh-CN" altLang="en-US" sz="1400" i="1" dirty="0">
                <a:solidFill>
                  <a:schemeClr val="bg1"/>
                </a:solidFill>
                <a:latin typeface="Impact" panose="020B0806030902050204" pitchFamily="34" charset="0"/>
              </a:endParaRPr>
            </a:p>
          </p:txBody>
        </p:sp>
        <p:sp>
          <p:nvSpPr>
            <p:cNvPr id="35" name="ïŝḻídé"/>
            <p:cNvSpPr/>
            <p:nvPr/>
          </p:nvSpPr>
          <p:spPr>
            <a:xfrm>
              <a:off x="8562256" y="2080322"/>
              <a:ext cx="893138" cy="307770"/>
            </a:xfrm>
            <a:prstGeom prst="rect">
              <a:avLst/>
            </a:prstGeom>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r>
                <a:rPr lang="en-US" altLang="zh-CN" sz="1400" i="1" dirty="0">
                  <a:solidFill>
                    <a:schemeClr val="tx1">
                      <a:lumMod val="50000"/>
                      <a:lumOff val="50000"/>
                    </a:schemeClr>
                  </a:solidFill>
                  <a:latin typeface="Impact" panose="020B0806030902050204" pitchFamily="34" charset="0"/>
                </a:rPr>
                <a:t>5-29~6-2</a:t>
              </a:r>
              <a:endParaRPr lang="zh-CN" altLang="en-US" sz="1400" i="1" dirty="0">
                <a:solidFill>
                  <a:schemeClr val="tx1">
                    <a:lumMod val="50000"/>
                    <a:lumOff val="50000"/>
                  </a:schemeClr>
                </a:solidFill>
                <a:latin typeface="Impact" panose="020B0806030902050204" pitchFamily="34" charset="0"/>
              </a:endParaRPr>
            </a:p>
          </p:txBody>
        </p:sp>
        <p:sp>
          <p:nvSpPr>
            <p:cNvPr id="36" name="ïṥľîḍè"/>
            <p:cNvSpPr/>
            <p:nvPr/>
          </p:nvSpPr>
          <p:spPr>
            <a:xfrm>
              <a:off x="6479742" y="2682926"/>
              <a:ext cx="1083261" cy="307770"/>
            </a:xfrm>
            <a:prstGeom prst="rect">
              <a:avLst/>
            </a:prstGeom>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r>
                <a:rPr lang="en-US" altLang="zh-CN" sz="1400" i="1" dirty="0">
                  <a:solidFill>
                    <a:schemeClr val="tx1">
                      <a:lumMod val="50000"/>
                      <a:lumOff val="50000"/>
                    </a:schemeClr>
                  </a:solidFill>
                  <a:latin typeface="Impact" panose="020B0806030902050204" pitchFamily="34" charset="0"/>
                </a:rPr>
                <a:t>5-26~5-29</a:t>
              </a:r>
              <a:endParaRPr lang="zh-CN" altLang="en-US" sz="1400" i="1" dirty="0">
                <a:solidFill>
                  <a:schemeClr val="tx1">
                    <a:lumMod val="50000"/>
                    <a:lumOff val="50000"/>
                  </a:schemeClr>
                </a:solidFill>
                <a:latin typeface="Impact" panose="020B0806030902050204" pitchFamily="34" charset="0"/>
              </a:endParaRPr>
            </a:p>
          </p:txBody>
        </p:sp>
        <p:sp>
          <p:nvSpPr>
            <p:cNvPr id="38" name="î$ļíde"/>
            <p:cNvSpPr/>
            <p:nvPr/>
          </p:nvSpPr>
          <p:spPr>
            <a:xfrm>
              <a:off x="2929930" y="3943110"/>
              <a:ext cx="1044099" cy="307770"/>
            </a:xfrm>
            <a:prstGeom prst="rect">
              <a:avLst/>
            </a:prstGeom>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r>
                <a:rPr lang="en-US" altLang="zh-CN" sz="1400" i="1" dirty="0">
                  <a:solidFill>
                    <a:schemeClr val="tx1">
                      <a:lumMod val="50000"/>
                      <a:lumOff val="50000"/>
                    </a:schemeClr>
                  </a:solidFill>
                  <a:latin typeface="Impact" panose="020B0806030902050204" pitchFamily="34" charset="0"/>
                </a:rPr>
                <a:t>5-21~5-22</a:t>
              </a:r>
              <a:endParaRPr lang="zh-CN" altLang="en-US" sz="1400" i="1" dirty="0">
                <a:solidFill>
                  <a:schemeClr val="tx1">
                    <a:lumMod val="50000"/>
                    <a:lumOff val="50000"/>
                  </a:schemeClr>
                </a:solidFill>
                <a:latin typeface="Impact" panose="020B0806030902050204" pitchFamily="34" charset="0"/>
              </a:endParaRPr>
            </a:p>
          </p:txBody>
        </p:sp>
        <p:sp>
          <p:nvSpPr>
            <p:cNvPr id="37" name="iṧḻïḓé"/>
            <p:cNvSpPr/>
            <p:nvPr/>
          </p:nvSpPr>
          <p:spPr>
            <a:xfrm>
              <a:off x="4688413" y="3309245"/>
              <a:ext cx="1030835" cy="307770"/>
            </a:xfrm>
            <a:prstGeom prst="rect">
              <a:avLst/>
            </a:prstGeom>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r>
                <a:rPr lang="en-US" altLang="zh-CN" sz="1400" i="1" dirty="0">
                  <a:solidFill>
                    <a:schemeClr val="tx1">
                      <a:lumMod val="50000"/>
                      <a:lumOff val="50000"/>
                    </a:schemeClr>
                  </a:solidFill>
                  <a:latin typeface="Impact" panose="020B0806030902050204" pitchFamily="34" charset="0"/>
                </a:rPr>
                <a:t>5-23~5-25</a:t>
              </a:r>
              <a:endParaRPr lang="zh-CN" altLang="en-US" sz="1400" i="1" dirty="0">
                <a:solidFill>
                  <a:schemeClr val="tx1">
                    <a:lumMod val="50000"/>
                    <a:lumOff val="50000"/>
                  </a:schemeClr>
                </a:solidFill>
                <a:latin typeface="Impact" panose="020B0806030902050204" pitchFamily="34" charset="0"/>
              </a:endParaRPr>
            </a:p>
          </p:txBody>
        </p:sp>
        <p:sp>
          <p:nvSpPr>
            <p:cNvPr id="39" name="íṥḻíḓé"/>
            <p:cNvSpPr/>
            <p:nvPr/>
          </p:nvSpPr>
          <p:spPr>
            <a:xfrm>
              <a:off x="1216025" y="4561721"/>
              <a:ext cx="941705" cy="307975"/>
            </a:xfrm>
            <a:prstGeom prst="rect">
              <a:avLst/>
            </a:prstGeom>
          </p:spPr>
          <p:txBody>
            <a:bodyPr wrap="square" lIns="91440" tIns="45720" rIns="91440" bIns="45720">
              <a:normAutofit/>
            </a:bodyPr>
            <a:lstStyle>
              <a:defPPr>
                <a:defRPr lang="en-US"/>
              </a:defPPr>
              <a:lvl1pPr marL="0" algn="l" defTabSz="608965" rtl="0" eaLnBrk="1" latinLnBrk="0" hangingPunct="1">
                <a:defRPr sz="2400" kern="1200">
                  <a:solidFill>
                    <a:schemeClr val="tx1"/>
                  </a:solidFill>
                </a:defRPr>
              </a:lvl1pPr>
              <a:lvl2pPr marL="609600" algn="l" defTabSz="608965" rtl="0" eaLnBrk="1" latinLnBrk="0" hangingPunct="1">
                <a:defRPr sz="2400" kern="1200">
                  <a:solidFill>
                    <a:schemeClr val="tx1"/>
                  </a:solidFill>
                </a:defRPr>
              </a:lvl2pPr>
              <a:lvl3pPr marL="1219200" algn="l" defTabSz="608965" rtl="0" eaLnBrk="1" latinLnBrk="0" hangingPunct="1">
                <a:defRPr sz="2400" kern="1200">
                  <a:solidFill>
                    <a:schemeClr val="tx1"/>
                  </a:solidFill>
                </a:defRPr>
              </a:lvl3pPr>
              <a:lvl4pPr marL="1828800" algn="l" defTabSz="608965" rtl="0" eaLnBrk="1" latinLnBrk="0" hangingPunct="1">
                <a:defRPr sz="2400" kern="1200">
                  <a:solidFill>
                    <a:schemeClr val="tx1"/>
                  </a:solidFill>
                </a:defRPr>
              </a:lvl4pPr>
              <a:lvl5pPr marL="2438400" algn="l" defTabSz="608965" rtl="0" eaLnBrk="1" latinLnBrk="0" hangingPunct="1">
                <a:defRPr sz="2400" kern="1200">
                  <a:solidFill>
                    <a:schemeClr val="tx1"/>
                  </a:solidFill>
                </a:defRPr>
              </a:lvl5pPr>
              <a:lvl6pPr marL="3048000" algn="l" defTabSz="608965" rtl="0" eaLnBrk="1" latinLnBrk="0" hangingPunct="1">
                <a:defRPr sz="2400" kern="1200">
                  <a:solidFill>
                    <a:schemeClr val="tx1"/>
                  </a:solidFill>
                </a:defRPr>
              </a:lvl6pPr>
              <a:lvl7pPr marL="3657600" algn="l" defTabSz="608965" rtl="0" eaLnBrk="1" latinLnBrk="0" hangingPunct="1">
                <a:defRPr sz="2400" kern="1200">
                  <a:solidFill>
                    <a:schemeClr val="tx1"/>
                  </a:solidFill>
                </a:defRPr>
              </a:lvl7pPr>
              <a:lvl8pPr marL="4267200" algn="l" defTabSz="608965" rtl="0" eaLnBrk="1" latinLnBrk="0" hangingPunct="1">
                <a:defRPr sz="2400" kern="1200">
                  <a:solidFill>
                    <a:schemeClr val="tx1"/>
                  </a:solidFill>
                </a:defRPr>
              </a:lvl8pPr>
              <a:lvl9pPr marL="4876800" algn="l" defTabSz="608965" rtl="0" eaLnBrk="1" latinLnBrk="0" hangingPunct="1">
                <a:defRPr sz="2400" kern="1200">
                  <a:solidFill>
                    <a:schemeClr val="tx1"/>
                  </a:solidFill>
                </a:defRPr>
              </a:lvl9pPr>
            </a:lstStyle>
            <a:p>
              <a:r>
                <a:rPr lang="en-US" altLang="zh-CN" sz="1400" i="1" dirty="0">
                  <a:solidFill>
                    <a:schemeClr val="tx1">
                      <a:lumMod val="50000"/>
                      <a:lumOff val="50000"/>
                    </a:schemeClr>
                  </a:solidFill>
                  <a:latin typeface="Impact" panose="020B0806030902050204" pitchFamily="34" charset="0"/>
                </a:rPr>
                <a:t>5-12~5-20</a:t>
              </a:r>
              <a:endParaRPr lang="en-US" altLang="zh-CN" sz="1400" i="1" dirty="0">
                <a:solidFill>
                  <a:schemeClr val="tx1">
                    <a:lumMod val="50000"/>
                    <a:lumOff val="50000"/>
                  </a:schemeClr>
                </a:solidFill>
                <a:latin typeface="Impact" panose="020B080603090205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21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214686" y="1340768"/>
            <a:ext cx="9165790" cy="4450776"/>
            <a:chOff x="1214686" y="1340768"/>
            <a:chExt cx="9165790" cy="4450776"/>
          </a:xfrm>
        </p:grpSpPr>
        <p:sp>
          <p:nvSpPr>
            <p:cNvPr id="3" name="iSḻidê"/>
            <p:cNvSpPr/>
            <p:nvPr>
              <p:custDataLst>
                <p:tags r:id="rId2"/>
              </p:custDataLst>
            </p:nvPr>
          </p:nvSpPr>
          <p:spPr bwMode="auto">
            <a:xfrm>
              <a:off x="5832830" y="1340768"/>
              <a:ext cx="814372" cy="814372"/>
            </a:xfrm>
            <a:prstGeom prst="diamond">
              <a:avLst/>
            </a:prstGeom>
            <a:solidFill>
              <a:schemeClr val="accent1">
                <a:lumMod val="100000"/>
              </a:schemeClr>
            </a:solidFill>
            <a:ln w="19050">
              <a:noFill/>
              <a:round/>
            </a:ln>
          </p:spPr>
          <p:txBody>
            <a:bodyPr rot="0" spcFirstLastPara="0" vert="horz" wrap="squar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01</a:t>
              </a:r>
              <a:endParaRPr lang="en-US" altLang="zh-CN" sz="1600">
                <a:solidFill>
                  <a:schemeClr val="bg1">
                    <a:lumMod val="100000"/>
                  </a:schemeClr>
                </a:solidFill>
                <a:latin typeface="Impact" panose="020B0806030902050204" pitchFamily="34" charset="0"/>
              </a:endParaRPr>
            </a:p>
          </p:txBody>
        </p:sp>
        <p:sp>
          <p:nvSpPr>
            <p:cNvPr id="4" name="iSḷïḋe"/>
            <p:cNvSpPr/>
            <p:nvPr>
              <p:custDataLst>
                <p:tags r:id="rId3"/>
              </p:custDataLst>
            </p:nvPr>
          </p:nvSpPr>
          <p:spPr bwMode="auto">
            <a:xfrm>
              <a:off x="5832830" y="4977172"/>
              <a:ext cx="814372" cy="814372"/>
            </a:xfrm>
            <a:prstGeom prst="diamond">
              <a:avLst/>
            </a:prstGeom>
            <a:solidFill>
              <a:schemeClr val="bg1">
                <a:lumMod val="50000"/>
              </a:schemeClr>
            </a:solidFill>
            <a:ln w="19050">
              <a:noFill/>
              <a:round/>
            </a:ln>
          </p:spPr>
          <p:txBody>
            <a:bodyPr rot="0" spcFirstLastPara="0" vert="horz" wrap="squar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04</a:t>
              </a:r>
              <a:endParaRPr lang="en-US" altLang="zh-CN" sz="1600">
                <a:solidFill>
                  <a:schemeClr val="bg1">
                    <a:lumMod val="100000"/>
                  </a:schemeClr>
                </a:solidFill>
                <a:latin typeface="Impact" panose="020B0806030902050204" pitchFamily="34" charset="0"/>
              </a:endParaRPr>
            </a:p>
          </p:txBody>
        </p:sp>
        <p:sp>
          <p:nvSpPr>
            <p:cNvPr id="5" name="íṣ1îḋe"/>
            <p:cNvSpPr/>
            <p:nvPr>
              <p:custDataLst>
                <p:tags r:id="rId4"/>
              </p:custDataLst>
            </p:nvPr>
          </p:nvSpPr>
          <p:spPr bwMode="auto">
            <a:xfrm>
              <a:off x="5267908" y="2552903"/>
              <a:ext cx="814372" cy="814372"/>
            </a:xfrm>
            <a:prstGeom prst="diamond">
              <a:avLst/>
            </a:prstGeom>
            <a:solidFill>
              <a:schemeClr val="bg1">
                <a:lumMod val="50000"/>
              </a:schemeClr>
            </a:solidFill>
            <a:ln w="19050">
              <a:noFill/>
              <a:round/>
            </a:ln>
          </p:spPr>
          <p:txBody>
            <a:bodyPr rot="0" spcFirstLastPara="0" vert="horz" wrap="squar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02</a:t>
              </a:r>
              <a:endParaRPr lang="en-US" altLang="zh-CN" sz="1600">
                <a:solidFill>
                  <a:schemeClr val="bg1">
                    <a:lumMod val="100000"/>
                  </a:schemeClr>
                </a:solidFill>
                <a:latin typeface="Impact" panose="020B0806030902050204" pitchFamily="34" charset="0"/>
              </a:endParaRPr>
            </a:p>
          </p:txBody>
        </p:sp>
        <p:sp>
          <p:nvSpPr>
            <p:cNvPr id="6" name="ïşľïďè"/>
            <p:cNvSpPr/>
            <p:nvPr>
              <p:custDataLst>
                <p:tags r:id="rId5"/>
              </p:custDataLst>
            </p:nvPr>
          </p:nvSpPr>
          <p:spPr bwMode="auto">
            <a:xfrm>
              <a:off x="5267908" y="3765038"/>
              <a:ext cx="814372" cy="814372"/>
            </a:xfrm>
            <a:prstGeom prst="diamond">
              <a:avLst/>
            </a:prstGeom>
            <a:solidFill>
              <a:schemeClr val="accent1"/>
            </a:solidFill>
            <a:ln w="19050">
              <a:noFill/>
              <a:round/>
            </a:ln>
          </p:spPr>
          <p:txBody>
            <a:bodyPr rot="0" spcFirstLastPara="0" vert="horz" wrap="squar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03</a:t>
              </a:r>
              <a:endParaRPr lang="en-US" altLang="zh-CN" sz="1600">
                <a:solidFill>
                  <a:schemeClr val="bg1">
                    <a:lumMod val="100000"/>
                  </a:schemeClr>
                </a:solidFill>
                <a:latin typeface="Impact" panose="020B0806030902050204" pitchFamily="34" charset="0"/>
              </a:endParaRPr>
            </a:p>
          </p:txBody>
        </p:sp>
        <p:sp>
          <p:nvSpPr>
            <p:cNvPr id="7" name="îṧḷïḑe"/>
            <p:cNvSpPr txBox="1"/>
            <p:nvPr>
              <p:custDataLst>
                <p:tags r:id="rId6"/>
              </p:custDataLst>
            </p:nvPr>
          </p:nvSpPr>
          <p:spPr>
            <a:xfrm>
              <a:off x="6815013" y="1340768"/>
              <a:ext cx="3565463" cy="368434"/>
            </a:xfrm>
            <a:prstGeom prst="rect">
              <a:avLst/>
            </a:prstGeom>
            <a:noFill/>
          </p:spPr>
          <p:txBody>
            <a:bodyPr wrap="square" lIns="91440" tIns="45720" rIns="91440" bIns="45720" anchor="b" anchorCtr="0">
              <a:noAutofit/>
            </a:bodyPr>
            <a:lstStyle/>
            <a:p>
              <a:r>
                <a:rPr lang="zh-CN" altLang="en-US" sz="1900" b="1" dirty="0"/>
                <a:t>引言与背景介绍</a:t>
              </a:r>
              <a:endParaRPr lang="zh-CN" altLang="en-US" sz="1900" b="1" dirty="0"/>
            </a:p>
          </p:txBody>
        </p:sp>
        <p:sp>
          <p:nvSpPr>
            <p:cNvPr id="8" name="ïṡlïḍê"/>
            <p:cNvSpPr txBox="1"/>
            <p:nvPr>
              <p:custDataLst>
                <p:tags r:id="rId7"/>
              </p:custDataLst>
            </p:nvPr>
          </p:nvSpPr>
          <p:spPr>
            <a:xfrm>
              <a:off x="6815013" y="1709201"/>
              <a:ext cx="3565463" cy="397763"/>
            </a:xfrm>
            <a:prstGeom prst="rect">
              <a:avLst/>
            </a:prstGeom>
          </p:spPr>
          <p:txBody>
            <a:bodyPr vert="horz" wrap="square" lIns="91440" tIns="45720" rIns="91440" bIns="45720" anchor="ctr" anchorCtr="0"/>
            <a:lstStyle/>
            <a:p>
              <a:pPr algn="l">
                <a:lnSpc>
                  <a:spcPct val="120000"/>
                </a:lnSpc>
              </a:pPr>
              <a:r>
                <a:rPr lang="zh-CN" altLang="en-US" sz="1300" dirty="0">
                  <a:solidFill>
                    <a:schemeClr val="dk1">
                      <a:lumMod val="100000"/>
                    </a:schemeClr>
                  </a:solidFill>
                </a:rPr>
                <a:t>社交媒体研究在</a:t>
              </a:r>
              <a:r>
                <a:rPr lang="en-US" altLang="zh-CN" sz="1300" dirty="0">
                  <a:solidFill>
                    <a:schemeClr val="dk1">
                      <a:lumMod val="100000"/>
                    </a:schemeClr>
                  </a:solidFill>
                </a:rPr>
                <a:t> CHI </a:t>
              </a:r>
              <a:r>
                <a:rPr lang="zh-CN" altLang="en-US" sz="1300" dirty="0">
                  <a:solidFill>
                    <a:schemeClr val="dk1">
                      <a:lumMod val="100000"/>
                    </a:schemeClr>
                  </a:solidFill>
                </a:rPr>
                <a:t>会议中的重要性与挑战</a:t>
              </a:r>
              <a:endParaRPr lang="zh-CN" altLang="en-US" sz="1300" dirty="0">
                <a:solidFill>
                  <a:schemeClr val="dk1">
                    <a:lumMod val="100000"/>
                  </a:schemeClr>
                </a:solidFill>
              </a:endParaRPr>
            </a:p>
          </p:txBody>
        </p:sp>
        <p:sp>
          <p:nvSpPr>
            <p:cNvPr id="9" name="iŝľíďé"/>
            <p:cNvSpPr txBox="1"/>
            <p:nvPr>
              <p:custDataLst>
                <p:tags r:id="rId8"/>
              </p:custDataLst>
            </p:nvPr>
          </p:nvSpPr>
          <p:spPr>
            <a:xfrm>
              <a:off x="6250091" y="2552903"/>
              <a:ext cx="3565463" cy="368434"/>
            </a:xfrm>
            <a:prstGeom prst="rect">
              <a:avLst/>
            </a:prstGeom>
            <a:noFill/>
          </p:spPr>
          <p:txBody>
            <a:bodyPr wrap="square" lIns="91440" tIns="45720" rIns="91440" bIns="45720" anchor="b" anchorCtr="0">
              <a:noAutofit/>
            </a:bodyPr>
            <a:lstStyle/>
            <a:p>
              <a:r>
                <a:rPr lang="zh-CN" altLang="en-US" sz="1900" b="1" dirty="0"/>
                <a:t>文献整理工作流程</a:t>
              </a:r>
              <a:endParaRPr lang="zh-CN" altLang="en-US" sz="1900" b="1" dirty="0"/>
            </a:p>
          </p:txBody>
        </p:sp>
        <p:sp>
          <p:nvSpPr>
            <p:cNvPr id="10" name="íṥ1îde"/>
            <p:cNvSpPr txBox="1"/>
            <p:nvPr>
              <p:custDataLst>
                <p:tags r:id="rId9"/>
              </p:custDataLst>
            </p:nvPr>
          </p:nvSpPr>
          <p:spPr>
            <a:xfrm>
              <a:off x="6250091" y="2921336"/>
              <a:ext cx="3565463" cy="397763"/>
            </a:xfrm>
            <a:prstGeom prst="rect">
              <a:avLst/>
            </a:prstGeom>
          </p:spPr>
          <p:txBody>
            <a:bodyPr vert="horz" wrap="square" lIns="91440" tIns="45720" rIns="91440" bIns="45720" anchor="ctr" anchorCtr="0">
              <a:normAutofit/>
            </a:bodyPr>
            <a:lstStyle/>
            <a:p>
              <a:pPr algn="l">
                <a:lnSpc>
                  <a:spcPct val="120000"/>
                </a:lnSpc>
              </a:pPr>
              <a:r>
                <a:rPr lang="zh-CN" sz="1300" dirty="0">
                  <a:solidFill>
                    <a:schemeClr val="dk1">
                      <a:lumMod val="100000"/>
                    </a:schemeClr>
                  </a:solidFill>
                </a:rPr>
                <a:t>标签的创建与层次化治理</a:t>
              </a:r>
              <a:endParaRPr lang="zh-CN" sz="1300" dirty="0">
                <a:solidFill>
                  <a:schemeClr val="dk1">
                    <a:lumMod val="100000"/>
                  </a:schemeClr>
                </a:solidFill>
              </a:endParaRPr>
            </a:p>
          </p:txBody>
        </p:sp>
        <p:sp>
          <p:nvSpPr>
            <p:cNvPr id="11" name="işḻídé"/>
            <p:cNvSpPr txBox="1"/>
            <p:nvPr>
              <p:custDataLst>
                <p:tags r:id="rId10"/>
              </p:custDataLst>
            </p:nvPr>
          </p:nvSpPr>
          <p:spPr>
            <a:xfrm>
              <a:off x="6250091" y="3765038"/>
              <a:ext cx="3565463" cy="368434"/>
            </a:xfrm>
            <a:prstGeom prst="rect">
              <a:avLst/>
            </a:prstGeom>
            <a:noFill/>
          </p:spPr>
          <p:txBody>
            <a:bodyPr wrap="square" lIns="91440" tIns="45720" rIns="91440" bIns="45720" anchor="b" anchorCtr="0">
              <a:noAutofit/>
            </a:bodyPr>
            <a:lstStyle/>
            <a:p>
              <a:r>
                <a:rPr lang="zh-CN" altLang="en-US" sz="1900" b="1" dirty="0"/>
                <a:t>系统功能与设计实现</a:t>
              </a:r>
              <a:endParaRPr lang="zh-CN" altLang="en-US" sz="1900" b="1" dirty="0"/>
            </a:p>
          </p:txBody>
        </p:sp>
        <p:sp>
          <p:nvSpPr>
            <p:cNvPr id="12" name="i$1îḍè"/>
            <p:cNvSpPr txBox="1"/>
            <p:nvPr>
              <p:custDataLst>
                <p:tags r:id="rId11"/>
              </p:custDataLst>
            </p:nvPr>
          </p:nvSpPr>
          <p:spPr>
            <a:xfrm>
              <a:off x="6250091" y="4133471"/>
              <a:ext cx="3565463" cy="397763"/>
            </a:xfrm>
            <a:prstGeom prst="rect">
              <a:avLst/>
            </a:prstGeom>
          </p:spPr>
          <p:txBody>
            <a:bodyPr vert="horz" wrap="square" lIns="91440" tIns="45720" rIns="91440" bIns="45720" anchor="ctr" anchorCtr="0">
              <a:normAutofit/>
            </a:bodyPr>
            <a:lstStyle/>
            <a:p>
              <a:pPr algn="l">
                <a:lnSpc>
                  <a:spcPct val="120000"/>
                </a:lnSpc>
              </a:pPr>
              <a:r>
                <a:rPr lang="zh-CN" sz="1300" dirty="0">
                  <a:solidFill>
                    <a:schemeClr val="dk1">
                      <a:lumMod val="100000"/>
                    </a:schemeClr>
                  </a:solidFill>
                </a:rPr>
                <a:t>五大核心设计需求与系统开发</a:t>
              </a:r>
              <a:endParaRPr lang="zh-CN" sz="1300" dirty="0">
                <a:solidFill>
                  <a:schemeClr val="dk1">
                    <a:lumMod val="100000"/>
                  </a:schemeClr>
                </a:solidFill>
              </a:endParaRPr>
            </a:p>
          </p:txBody>
        </p:sp>
        <p:sp>
          <p:nvSpPr>
            <p:cNvPr id="13" name="iśľîḓê"/>
            <p:cNvSpPr txBox="1"/>
            <p:nvPr>
              <p:custDataLst>
                <p:tags r:id="rId12"/>
              </p:custDataLst>
            </p:nvPr>
          </p:nvSpPr>
          <p:spPr>
            <a:xfrm>
              <a:off x="6815013" y="4977172"/>
              <a:ext cx="3565463" cy="368434"/>
            </a:xfrm>
            <a:prstGeom prst="rect">
              <a:avLst/>
            </a:prstGeom>
            <a:noFill/>
          </p:spPr>
          <p:txBody>
            <a:bodyPr wrap="square" lIns="91440" tIns="45720" rIns="91440" bIns="45720" anchor="b" anchorCtr="0">
              <a:noAutofit/>
            </a:bodyPr>
            <a:lstStyle/>
            <a:p>
              <a:r>
                <a:rPr lang="zh-CN" altLang="en-US" sz="1900" b="1" dirty="0"/>
                <a:t>案例展示</a:t>
              </a:r>
              <a:endParaRPr lang="zh-CN" altLang="en-US" sz="1900" b="1" dirty="0"/>
            </a:p>
          </p:txBody>
        </p:sp>
        <p:sp>
          <p:nvSpPr>
            <p:cNvPr id="14" name="ïṡliḍè"/>
            <p:cNvSpPr txBox="1"/>
            <p:nvPr>
              <p:custDataLst>
                <p:tags r:id="rId13"/>
              </p:custDataLst>
            </p:nvPr>
          </p:nvSpPr>
          <p:spPr>
            <a:xfrm>
              <a:off x="6815013" y="5345605"/>
              <a:ext cx="3565463" cy="397763"/>
            </a:xfrm>
            <a:prstGeom prst="rect">
              <a:avLst/>
            </a:prstGeom>
          </p:spPr>
          <p:txBody>
            <a:bodyPr vert="horz" wrap="square" lIns="91440" tIns="45720" rIns="91440" bIns="45720" anchor="ctr" anchorCtr="0">
              <a:normAutofit/>
            </a:bodyPr>
            <a:lstStyle/>
            <a:p>
              <a:pPr algn="l">
                <a:lnSpc>
                  <a:spcPct val="120000"/>
                </a:lnSpc>
              </a:pPr>
              <a:r>
                <a:rPr lang="zh-CN" sz="1300" dirty="0">
                  <a:solidFill>
                    <a:schemeClr val="dk1">
                      <a:lumMod val="100000"/>
                    </a:schemeClr>
                  </a:solidFill>
                </a:rPr>
                <a:t>辅助学者在</a:t>
              </a:r>
              <a:r>
                <a:rPr lang="en-US" altLang="zh-CN" sz="1300" dirty="0">
                  <a:solidFill>
                    <a:schemeClr val="dk1">
                      <a:lumMod val="100000"/>
                    </a:schemeClr>
                  </a:solidFill>
                </a:rPr>
                <a:t>CHI</a:t>
              </a:r>
              <a:r>
                <a:rPr lang="zh-CN" altLang="en-US" sz="1300" dirty="0">
                  <a:solidFill>
                    <a:schemeClr val="dk1">
                      <a:lumMod val="100000"/>
                    </a:schemeClr>
                  </a:solidFill>
                </a:rPr>
                <a:t>上进行社媒相关的文献调研</a:t>
              </a:r>
              <a:endParaRPr lang="zh-CN" altLang="en-US" sz="1300" dirty="0">
                <a:solidFill>
                  <a:schemeClr val="dk1">
                    <a:lumMod val="100000"/>
                  </a:schemeClr>
                </a:solidFill>
              </a:endParaRPr>
            </a:p>
          </p:txBody>
        </p:sp>
        <p:sp>
          <p:nvSpPr>
            <p:cNvPr id="15" name="ïṩḻîḓè"/>
            <p:cNvSpPr/>
            <p:nvPr/>
          </p:nvSpPr>
          <p:spPr>
            <a:xfrm>
              <a:off x="1504950" y="3058441"/>
              <a:ext cx="1995744" cy="532484"/>
            </a:xfrm>
            <a:prstGeom prst="rect">
              <a:avLst/>
            </a:prstGeom>
          </p:spPr>
          <p:txBody>
            <a:bodyPr wrap="square" lIns="91440" tIns="45720" rIns="91440" bIns="45720">
              <a:normAutofit/>
            </a:bodyPr>
            <a:lstStyle/>
            <a:p>
              <a:pPr algn="ctr"/>
              <a:r>
                <a:rPr lang="en-US" altLang="zh-CN" sz="2400" b="1" dirty="0">
                  <a:solidFill>
                    <a:schemeClr val="tx2"/>
                  </a:solidFill>
                </a:rPr>
                <a:t>CONTENTS</a:t>
              </a:r>
              <a:endParaRPr lang="en-US" altLang="zh-CN" sz="2400" b="1" dirty="0">
                <a:solidFill>
                  <a:schemeClr val="tx2"/>
                </a:solidFill>
              </a:endParaRPr>
            </a:p>
          </p:txBody>
        </p:sp>
        <p:cxnSp>
          <p:nvCxnSpPr>
            <p:cNvPr id="16" name="直接连接符 15"/>
            <p:cNvCxnSpPr/>
            <p:nvPr/>
          </p:nvCxnSpPr>
          <p:spPr>
            <a:xfrm flipH="1">
              <a:off x="1214686" y="2921337"/>
              <a:ext cx="757737" cy="0"/>
            </a:xfrm>
            <a:prstGeom prst="line">
              <a:avLst/>
            </a:prstGeom>
            <a:ln w="2222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086723" y="3721614"/>
              <a:ext cx="1800200" cy="0"/>
            </a:xfrm>
            <a:prstGeom prst="line">
              <a:avLst/>
            </a:prstGeom>
            <a:ln w="2222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ym typeface="+mn-ea"/>
              </a:rPr>
              <a:t>引言与背景介绍</a:t>
            </a:r>
            <a:endParaRPr lang="zh-CN" altLang="en-US" dirty="0"/>
          </a:p>
        </p:txBody>
      </p:sp>
      <p:sp>
        <p:nvSpPr>
          <p:cNvPr id="6" name="文本占位符 5"/>
          <p:cNvSpPr>
            <a:spLocks noGrp="1"/>
          </p:cNvSpPr>
          <p:nvPr>
            <p:ph type="body" idx="1"/>
          </p:nvPr>
        </p:nvSpPr>
        <p:spPr/>
        <p:txBody>
          <a:bodyPr/>
          <a:lstStyle/>
          <a:p>
            <a:pPr algn="l">
              <a:lnSpc>
                <a:spcPct val="120000"/>
              </a:lnSpc>
            </a:pPr>
            <a:r>
              <a:rPr lang="zh-CN" altLang="en-US" sz="1400" dirty="0">
                <a:solidFill>
                  <a:schemeClr val="dk1">
                    <a:lumMod val="100000"/>
                  </a:schemeClr>
                </a:solidFill>
                <a:sym typeface="+mn-ea"/>
              </a:rPr>
              <a:t>社交媒体研究在</a:t>
            </a:r>
            <a:r>
              <a:rPr lang="en-US" altLang="zh-CN" sz="1400" dirty="0">
                <a:solidFill>
                  <a:schemeClr val="dk1">
                    <a:lumMod val="100000"/>
                  </a:schemeClr>
                </a:solidFill>
                <a:sym typeface="+mn-ea"/>
              </a:rPr>
              <a:t> CHI </a:t>
            </a:r>
            <a:r>
              <a:rPr lang="zh-CN" altLang="en-US" sz="1400" dirty="0">
                <a:solidFill>
                  <a:schemeClr val="dk1">
                    <a:lumMod val="100000"/>
                  </a:schemeClr>
                </a:solidFill>
                <a:sym typeface="+mn-ea"/>
              </a:rPr>
              <a:t>会议中的重要性与挑战</a:t>
            </a:r>
            <a:endParaRPr lang="zh-CN" altLang="en-US" sz="1400" dirty="0"/>
          </a:p>
        </p:txBody>
      </p:sp>
      <p:sp>
        <p:nvSpPr>
          <p:cNvPr id="9" name="文本框 8"/>
          <p:cNvSpPr txBox="1"/>
          <p:nvPr/>
        </p:nvSpPr>
        <p:spPr>
          <a:xfrm>
            <a:off x="5812065" y="2431709"/>
            <a:ext cx="869101" cy="75565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289" y="-121284"/>
            <a:ext cx="10850563" cy="1028699"/>
          </a:xfrm>
        </p:spPr>
        <p:txBody>
          <a:bodyPr/>
          <a:lstStyle/>
          <a:p>
            <a:r>
              <a:rPr lang="en-US" altLang="zh-CN" dirty="0"/>
              <a:t>01 </a:t>
            </a:r>
            <a:r>
              <a:rPr lang="zh-CN" altLang="en-US" dirty="0">
                <a:solidFill>
                  <a:schemeClr val="dk1">
                    <a:lumMod val="100000"/>
                  </a:schemeClr>
                </a:solidFill>
                <a:sym typeface="+mn-ea"/>
              </a:rPr>
              <a:t>社交媒体研究在</a:t>
            </a:r>
            <a:r>
              <a:rPr lang="en-US" altLang="zh-CN" dirty="0">
                <a:solidFill>
                  <a:schemeClr val="dk1">
                    <a:lumMod val="100000"/>
                  </a:schemeClr>
                </a:solidFill>
                <a:sym typeface="+mn-ea"/>
              </a:rPr>
              <a:t> CHI </a:t>
            </a:r>
            <a:r>
              <a:rPr lang="zh-CN" altLang="en-US" dirty="0">
                <a:solidFill>
                  <a:schemeClr val="dk1">
                    <a:lumMod val="100000"/>
                  </a:schemeClr>
                </a:solidFill>
                <a:sym typeface="+mn-ea"/>
              </a:rPr>
              <a:t>会议中的重要性与挑战</a:t>
            </a:r>
            <a:endParaRPr lang="zh-CN" altLang="en-US" dirty="0">
              <a:sym typeface="+mn-ea"/>
            </a:endParaRPr>
          </a:p>
        </p:txBody>
      </p:sp>
      <p:sp>
        <p:nvSpPr>
          <p:cNvPr id="44" name="文本框 43"/>
          <p:cNvSpPr txBox="1"/>
          <p:nvPr/>
        </p:nvSpPr>
        <p:spPr>
          <a:xfrm>
            <a:off x="8505190" y="1952625"/>
            <a:ext cx="4064000" cy="368300"/>
          </a:xfrm>
          <a:prstGeom prst="rect">
            <a:avLst/>
          </a:prstGeom>
          <a:noFill/>
        </p:spPr>
        <p:txBody>
          <a:bodyPr wrap="square" rtlCol="0">
            <a:spAutoFit/>
          </a:bodyPr>
          <a:p>
            <a:endParaRPr lang="zh-CN" altLang="en-US"/>
          </a:p>
        </p:txBody>
      </p:sp>
      <p:grpSp>
        <p:nvGrpSpPr>
          <p:cNvPr id="59" name="组合 58"/>
          <p:cNvGrpSpPr/>
          <p:nvPr/>
        </p:nvGrpSpPr>
        <p:grpSpPr>
          <a:xfrm>
            <a:off x="948690" y="1113790"/>
            <a:ext cx="9418955" cy="5428615"/>
            <a:chOff x="926" y="1754"/>
            <a:chExt cx="14624" cy="8549"/>
          </a:xfrm>
        </p:grpSpPr>
        <p:grpSp>
          <p:nvGrpSpPr>
            <p:cNvPr id="53" name="组合 52" descr="7b0a202020202262756c6c6574223a20227b5c2263617465676f727949645c223a5c225c222c5c2274656d706c61746549645c223a32303233313638347d220a7d0a"/>
            <p:cNvGrpSpPr/>
            <p:nvPr>
              <p:custDataLst>
                <p:tags r:id="rId1"/>
              </p:custDataLst>
            </p:nvPr>
          </p:nvGrpSpPr>
          <p:grpSpPr>
            <a:xfrm>
              <a:off x="1064" y="1754"/>
              <a:ext cx="14486" cy="8492"/>
              <a:chOff x="1064" y="1754"/>
              <a:chExt cx="12993" cy="8044"/>
            </a:xfrm>
          </p:grpSpPr>
          <p:cxnSp>
            <p:nvCxnSpPr>
              <p:cNvPr id="6" name="直接连接符 5"/>
              <p:cNvCxnSpPr>
                <a:stCxn id="28" idx="2"/>
              </p:cNvCxnSpPr>
              <p:nvPr>
                <p:custDataLst>
                  <p:tags r:id="rId2"/>
                </p:custDataLst>
              </p:nvPr>
            </p:nvCxnSpPr>
            <p:spPr>
              <a:xfrm>
                <a:off x="4736" y="9040"/>
                <a:ext cx="0" cy="636"/>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0" idx="2"/>
              </p:cNvCxnSpPr>
              <p:nvPr>
                <p:custDataLst>
                  <p:tags r:id="rId3"/>
                </p:custDataLst>
              </p:nvPr>
            </p:nvCxnSpPr>
            <p:spPr>
              <a:xfrm>
                <a:off x="6414" y="7934"/>
                <a:ext cx="0" cy="174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26" idx="2"/>
              </p:cNvCxnSpPr>
              <p:nvPr>
                <p:custDataLst>
                  <p:tags r:id="rId4"/>
                </p:custDataLst>
              </p:nvPr>
            </p:nvCxnSpPr>
            <p:spPr>
              <a:xfrm>
                <a:off x="8092" y="6829"/>
                <a:ext cx="0" cy="284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2" idx="2"/>
              </p:cNvCxnSpPr>
              <p:nvPr>
                <p:custDataLst>
                  <p:tags r:id="rId5"/>
                </p:custDataLst>
              </p:nvPr>
            </p:nvCxnSpPr>
            <p:spPr>
              <a:xfrm>
                <a:off x="9769" y="5723"/>
                <a:ext cx="0" cy="395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2" name="ïSḻíḋê"/>
              <p:cNvSpPr/>
              <p:nvPr>
                <p:custDataLst>
                  <p:tags r:id="rId6"/>
                </p:custDataLst>
              </p:nvPr>
            </p:nvSpPr>
            <p:spPr>
              <a:xfrm>
                <a:off x="8924" y="3951"/>
                <a:ext cx="1691" cy="1772"/>
              </a:xfrm>
              <a:prstGeom prst="diamond">
                <a:avLst/>
              </a:prstGeom>
            </p:spPr>
            <p:style>
              <a:lnRef idx="2">
                <a:schemeClr val="accent1"/>
              </a:lnRef>
              <a:fillRef idx="0">
                <a:srgbClr val="FFFFFF"/>
              </a:fillRef>
              <a:effectRef idx="0">
                <a:srgbClr val="FFFFFF"/>
              </a:effectRef>
              <a:fontRef idx="minor">
                <a:schemeClr val="tx1"/>
              </a:fontRef>
            </p:style>
            <p:txBody>
              <a:bodyPr wrap="square" lIns="91440" tIns="45720" rIns="91440" bIns="45720" rtlCol="0" anchor="ctr"/>
              <a:lstStyle/>
              <a:p>
                <a:pPr algn="ctr"/>
                <a:r>
                  <a:rPr lang="en-US" altLang="zh-CN" sz="1400" b="1" i="1" dirty="0">
                    <a:sym typeface="+mn-ea"/>
                  </a:rPr>
                  <a:t>2023</a:t>
                </a:r>
                <a:endParaRPr lang="en-US" altLang="zh-CN" sz="1400" b="1" i="1" dirty="0">
                  <a:sym typeface="+mn-ea"/>
                </a:endParaRPr>
              </a:p>
            </p:txBody>
          </p:sp>
          <p:sp>
            <p:nvSpPr>
              <p:cNvPr id="30" name="í$ḻiḑé"/>
              <p:cNvSpPr/>
              <p:nvPr>
                <p:custDataLst>
                  <p:tags r:id="rId7"/>
                </p:custDataLst>
              </p:nvPr>
            </p:nvSpPr>
            <p:spPr>
              <a:xfrm>
                <a:off x="5568" y="6162"/>
                <a:ext cx="1691" cy="1772"/>
              </a:xfrm>
              <a:prstGeom prst="diamond">
                <a:avLst/>
              </a:prstGeom>
            </p:spPr>
            <p:style>
              <a:lnRef idx="2">
                <a:schemeClr val="accent1"/>
              </a:lnRef>
              <a:fillRef idx="0">
                <a:srgbClr val="FFFFFF"/>
              </a:fillRef>
              <a:effectRef idx="0">
                <a:srgbClr val="FFFFFF"/>
              </a:effectRef>
              <a:fontRef idx="minor">
                <a:schemeClr val="tx1"/>
              </a:fontRef>
            </p:style>
            <p:txBody>
              <a:bodyPr wrap="square" lIns="91440" tIns="45720" rIns="91440" bIns="45720" rtlCol="0" anchor="ctr"/>
              <a:lstStyle/>
              <a:p>
                <a:pPr algn="ctr"/>
                <a:r>
                  <a:rPr lang="en-US" altLang="zh-CN" sz="1400" b="1" i="1" dirty="0">
                    <a:sym typeface="+mn-ea"/>
                  </a:rPr>
                  <a:t>2021</a:t>
                </a:r>
                <a:endParaRPr lang="en-US" altLang="zh-CN" sz="1400" b="1" i="1" dirty="0">
                  <a:sym typeface="+mn-ea"/>
                </a:endParaRPr>
              </a:p>
            </p:txBody>
          </p:sp>
          <p:sp>
            <p:nvSpPr>
              <p:cNvPr id="26" name="ïŝļïḓe"/>
              <p:cNvSpPr/>
              <p:nvPr>
                <p:custDataLst>
                  <p:tags r:id="rId8"/>
                </p:custDataLst>
              </p:nvPr>
            </p:nvSpPr>
            <p:spPr>
              <a:xfrm>
                <a:off x="7246" y="5057"/>
                <a:ext cx="1691" cy="177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altLang="zh-CN" sz="1400" b="1" i="1" dirty="0">
                    <a:sym typeface="+mn-ea"/>
                  </a:rPr>
                  <a:t>2022</a:t>
                </a:r>
                <a:endParaRPr lang="en-US" altLang="zh-CN" sz="1400" b="1" i="1" dirty="0">
                  <a:sym typeface="+mn-ea"/>
                </a:endParaRPr>
              </a:p>
            </p:txBody>
          </p:sp>
          <p:cxnSp>
            <p:nvCxnSpPr>
              <p:cNvPr id="15" name="直接连接符 14"/>
              <p:cNvCxnSpPr/>
              <p:nvPr>
                <p:custDataLst>
                  <p:tags r:id="rId9"/>
                </p:custDataLst>
              </p:nvPr>
            </p:nvCxnSpPr>
            <p:spPr>
              <a:xfrm flipH="1" flipV="1">
                <a:off x="1065" y="8070"/>
                <a:ext cx="2827" cy="4"/>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0" idx="0"/>
              </p:cNvCxnSpPr>
              <p:nvPr>
                <p:custDataLst>
                  <p:tags r:id="rId10"/>
                </p:custDataLst>
              </p:nvPr>
            </p:nvCxnSpPr>
            <p:spPr>
              <a:xfrm flipH="1">
                <a:off x="1064" y="6162"/>
                <a:ext cx="5350" cy="7"/>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32" idx="1"/>
              </p:cNvCxnSpPr>
              <p:nvPr>
                <p:custDataLst>
                  <p:tags r:id="rId11"/>
                </p:custDataLst>
              </p:nvPr>
            </p:nvCxnSpPr>
            <p:spPr>
              <a:xfrm flipH="1" flipV="1">
                <a:off x="1064" y="4830"/>
                <a:ext cx="7860" cy="7"/>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22" name="íśḻíďé"/>
              <p:cNvSpPr txBox="1"/>
              <p:nvPr>
                <p:custDataLst>
                  <p:tags r:id="rId12"/>
                </p:custDataLst>
              </p:nvPr>
            </p:nvSpPr>
            <p:spPr bwMode="auto">
              <a:xfrm>
                <a:off x="3943" y="9136"/>
                <a:ext cx="1586" cy="442"/>
              </a:xfrm>
              <a:prstGeom prst="rect">
                <a:avLst/>
              </a:prstGeom>
              <a:solidFill>
                <a:schemeClr val="bg1"/>
              </a:solidFill>
              <a:ln>
                <a:noFill/>
              </a:ln>
            </p:spPr>
            <p:txBody>
              <a:bodyPr wrap="square" lIns="91440" tIns="45720" rIns="91440" bIns="45720" anchor="ctr" anchorCtr="0">
                <a:normAutofit fontScale="6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b="1" i="1" dirty="0"/>
                  <a:t>25</a:t>
                </a:r>
                <a:r>
                  <a:rPr lang="zh-CN" altLang="en-US" b="1" i="1" dirty="0"/>
                  <a:t>篇</a:t>
                </a:r>
                <a:endParaRPr lang="zh-CN" altLang="en-US" b="1" i="1" dirty="0"/>
              </a:p>
            </p:txBody>
          </p:sp>
          <p:sp>
            <p:nvSpPr>
              <p:cNvPr id="24" name="íṡ1îḑê"/>
              <p:cNvSpPr txBox="1"/>
              <p:nvPr>
                <p:custDataLst>
                  <p:tags r:id="rId13"/>
                </p:custDataLst>
              </p:nvPr>
            </p:nvSpPr>
            <p:spPr bwMode="auto">
              <a:xfrm>
                <a:off x="7299" y="6894"/>
                <a:ext cx="1586" cy="442"/>
              </a:xfrm>
              <a:prstGeom prst="rect">
                <a:avLst/>
              </a:prstGeom>
              <a:solidFill>
                <a:schemeClr val="bg1"/>
              </a:solidFill>
              <a:ln>
                <a:noFill/>
              </a:ln>
            </p:spPr>
            <p:txBody>
              <a:bodyPr wrap="square" lIns="91440" tIns="45720" rIns="91440" bIns="45720" anchor="ctr" anchorCtr="0">
                <a:normAutofit fontScale="6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b="1" i="1" dirty="0"/>
                  <a:t>23 </a:t>
                </a:r>
                <a:r>
                  <a:rPr lang="zh-CN" altLang="en-US" b="1" i="1" dirty="0"/>
                  <a:t>篇</a:t>
                </a:r>
                <a:endParaRPr lang="zh-CN" altLang="en-US" b="1" i="1" dirty="0"/>
              </a:p>
            </p:txBody>
          </p:sp>
          <p:sp>
            <p:nvSpPr>
              <p:cNvPr id="25" name="ísḷiďe"/>
              <p:cNvSpPr txBox="1"/>
              <p:nvPr>
                <p:custDataLst>
                  <p:tags r:id="rId14"/>
                </p:custDataLst>
              </p:nvPr>
            </p:nvSpPr>
            <p:spPr bwMode="auto">
              <a:xfrm>
                <a:off x="8976" y="5787"/>
                <a:ext cx="1586" cy="442"/>
              </a:xfrm>
              <a:prstGeom prst="rect">
                <a:avLst/>
              </a:prstGeom>
              <a:solidFill>
                <a:schemeClr val="bg1"/>
              </a:solidFill>
              <a:ln>
                <a:noFill/>
              </a:ln>
            </p:spPr>
            <p:txBody>
              <a:bodyPr wrap="square" lIns="91440" tIns="45720" rIns="91440" bIns="45720" anchor="ctr" anchorCtr="0">
                <a:normAutofit fontScale="6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b="1" i="1" dirty="0"/>
                  <a:t>29</a:t>
                </a:r>
                <a:r>
                  <a:rPr lang="zh-CN" altLang="en-US" b="1" i="1" dirty="0"/>
                  <a:t>篇</a:t>
                </a:r>
                <a:endParaRPr lang="zh-CN" altLang="en-US" b="1" i="1" dirty="0"/>
              </a:p>
            </p:txBody>
          </p:sp>
          <p:sp>
            <p:nvSpPr>
              <p:cNvPr id="37" name="ïŝļïḓe"/>
              <p:cNvSpPr/>
              <p:nvPr>
                <p:custDataLst>
                  <p:tags r:id="rId15"/>
                </p:custDataLst>
              </p:nvPr>
            </p:nvSpPr>
            <p:spPr>
              <a:xfrm>
                <a:off x="3902" y="7192"/>
                <a:ext cx="1691" cy="177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p>
                <a:pPr algn="ctr"/>
                <a:r>
                  <a:rPr lang="en-US" altLang="zh-CN" sz="1400" b="1" i="1" dirty="0">
                    <a:sym typeface="+mn-ea"/>
                  </a:rPr>
                  <a:t>2020</a:t>
                </a:r>
                <a:endParaRPr lang="en-US" altLang="zh-CN" sz="1400" b="1" i="1" dirty="0">
                  <a:sym typeface="+mn-ea"/>
                </a:endParaRPr>
              </a:p>
            </p:txBody>
          </p:sp>
          <p:sp>
            <p:nvSpPr>
              <p:cNvPr id="39" name="ïSḻíḋê"/>
              <p:cNvSpPr/>
              <p:nvPr>
                <p:custDataLst>
                  <p:tags r:id="rId16"/>
                </p:custDataLst>
              </p:nvPr>
            </p:nvSpPr>
            <p:spPr>
              <a:xfrm>
                <a:off x="12366" y="1754"/>
                <a:ext cx="1691" cy="1772"/>
              </a:xfrm>
              <a:prstGeom prst="diamond">
                <a:avLst/>
              </a:prstGeom>
            </p:spPr>
            <p:style>
              <a:lnRef idx="2">
                <a:schemeClr val="accent1"/>
              </a:lnRef>
              <a:fillRef idx="0">
                <a:srgbClr val="FFFFFF"/>
              </a:fillRef>
              <a:effectRef idx="0">
                <a:srgbClr val="FFFFFF"/>
              </a:effectRef>
              <a:fontRef idx="minor">
                <a:schemeClr val="tx1"/>
              </a:fontRef>
            </p:style>
            <p:txBody>
              <a:bodyPr wrap="square" lIns="91440" tIns="45720" rIns="91440" bIns="45720" rtlCol="0" anchor="ctr"/>
              <a:lstStyle/>
              <a:p>
                <a:pPr algn="ctr"/>
                <a:r>
                  <a:rPr lang="en-US" altLang="zh-CN" sz="1400" b="1" i="1" dirty="0">
                    <a:sym typeface="+mn-ea"/>
                  </a:rPr>
                  <a:t>2025</a:t>
                </a:r>
                <a:endParaRPr lang="en-US" altLang="zh-CN" sz="1400" b="1" i="1" dirty="0">
                  <a:sym typeface="+mn-ea"/>
                </a:endParaRPr>
              </a:p>
            </p:txBody>
          </p:sp>
          <p:sp>
            <p:nvSpPr>
              <p:cNvPr id="40" name="ïŝļïḓe"/>
              <p:cNvSpPr/>
              <p:nvPr>
                <p:custDataLst>
                  <p:tags r:id="rId17"/>
                </p:custDataLst>
              </p:nvPr>
            </p:nvSpPr>
            <p:spPr>
              <a:xfrm>
                <a:off x="10688" y="2860"/>
                <a:ext cx="1691" cy="177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r>
                  <a:rPr lang="en-US" altLang="zh-CN" sz="1400" b="1" i="1" dirty="0">
                    <a:sym typeface="+mn-ea"/>
                  </a:rPr>
                  <a:t>2024</a:t>
                </a:r>
                <a:endParaRPr lang="en-US" altLang="zh-CN" sz="1400" b="1" i="1" dirty="0">
                  <a:sym typeface="+mn-ea"/>
                </a:endParaRPr>
              </a:p>
            </p:txBody>
          </p:sp>
          <p:cxnSp>
            <p:nvCxnSpPr>
              <p:cNvPr id="41" name="直接连接符 40"/>
              <p:cNvCxnSpPr/>
              <p:nvPr>
                <p:custDataLst>
                  <p:tags r:id="rId18"/>
                </p:custDataLst>
              </p:nvPr>
            </p:nvCxnSpPr>
            <p:spPr>
              <a:xfrm flipH="1" flipV="1">
                <a:off x="1142" y="2867"/>
                <a:ext cx="10237" cy="17"/>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42" name="íṡ1îḑê"/>
              <p:cNvSpPr txBox="1"/>
              <p:nvPr>
                <p:custDataLst>
                  <p:tags r:id="rId19"/>
                </p:custDataLst>
              </p:nvPr>
            </p:nvSpPr>
            <p:spPr bwMode="auto">
              <a:xfrm>
                <a:off x="10741" y="4697"/>
                <a:ext cx="1586" cy="442"/>
              </a:xfrm>
              <a:prstGeom prst="rect">
                <a:avLst/>
              </a:prstGeom>
              <a:solidFill>
                <a:schemeClr val="bg1"/>
              </a:solidFill>
              <a:ln>
                <a:noFill/>
              </a:ln>
            </p:spPr>
            <p:txBody>
              <a:bodyPr wrap="square" lIns="91440" tIns="45720" rIns="91440" bIns="45720" anchor="ctr" anchorCtr="0">
                <a:normAutofit fontScale="6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b="1" i="1" dirty="0"/>
                  <a:t>59</a:t>
                </a:r>
                <a:r>
                  <a:rPr lang="zh-CN" altLang="en-US" b="1" i="1" dirty="0"/>
                  <a:t>篇</a:t>
                </a:r>
                <a:endParaRPr lang="zh-CN" altLang="en-US" b="1" i="1" dirty="0"/>
              </a:p>
            </p:txBody>
          </p:sp>
          <p:sp>
            <p:nvSpPr>
              <p:cNvPr id="43" name="ísḷiďe"/>
              <p:cNvSpPr txBox="1"/>
              <p:nvPr>
                <p:custDataLst>
                  <p:tags r:id="rId20"/>
                </p:custDataLst>
              </p:nvPr>
            </p:nvSpPr>
            <p:spPr bwMode="auto">
              <a:xfrm>
                <a:off x="12418" y="3590"/>
                <a:ext cx="1586" cy="442"/>
              </a:xfrm>
              <a:prstGeom prst="rect">
                <a:avLst/>
              </a:prstGeom>
              <a:solidFill>
                <a:schemeClr val="bg1"/>
              </a:solidFill>
              <a:ln>
                <a:noFill/>
              </a:ln>
            </p:spPr>
            <p:txBody>
              <a:bodyPr wrap="square" lIns="91440" tIns="45720" rIns="91440" bIns="45720" anchor="ctr" anchorCtr="0">
                <a:normAutofit fontScale="6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b="1" i="1" dirty="0"/>
                  <a:t>53</a:t>
                </a:r>
                <a:r>
                  <a:rPr lang="zh-CN" altLang="en-US" b="1" i="1" dirty="0"/>
                  <a:t>篇</a:t>
                </a:r>
                <a:endParaRPr lang="zh-CN" altLang="en-US" b="1" i="1" dirty="0"/>
              </a:p>
            </p:txBody>
          </p:sp>
          <p:cxnSp>
            <p:nvCxnSpPr>
              <p:cNvPr id="46" name="直接连接符 45"/>
              <p:cNvCxnSpPr/>
              <p:nvPr>
                <p:custDataLst>
                  <p:tags r:id="rId21"/>
                </p:custDataLst>
              </p:nvPr>
            </p:nvCxnSpPr>
            <p:spPr>
              <a:xfrm>
                <a:off x="13211" y="4096"/>
                <a:ext cx="1" cy="558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custDataLst>
                  <p:tags r:id="rId22"/>
                </p:custDataLst>
              </p:nvPr>
            </p:nvCxnSpPr>
            <p:spPr>
              <a:xfrm>
                <a:off x="11544" y="5148"/>
                <a:ext cx="10" cy="459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23"/>
                </p:custDataLst>
              </p:nvPr>
            </p:nvCxnSpPr>
            <p:spPr>
              <a:xfrm flipH="1">
                <a:off x="13197" y="4096"/>
                <a:ext cx="14" cy="570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9" name="ïṩľiḋé"/>
              <p:cNvSpPr/>
              <p:nvPr>
                <p:custDataLst>
                  <p:tags r:id="rId24"/>
                </p:custDataLst>
              </p:nvPr>
            </p:nvSpPr>
            <p:spPr bwMode="auto">
              <a:xfrm>
                <a:off x="4321" y="3044"/>
                <a:ext cx="6723"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Arial" panose="020B0604020202020204" pitchFamily="34" charset="0"/>
                  <a:buBlip>
                    <a:blip r:embed="rId25">
                      <a:extLst>
                        <a:ext uri="{96DAC541-7B7A-43D3-8B79-37D633B846F1}">
                          <asvg:svgBlip xmlns:asvg="http://schemas.microsoft.com/office/drawing/2016/SVG/main" r:embed="rId26"/>
                        </a:ext>
                      </a:extLst>
                    </a:blip>
                  </a:buBlip>
                </a:pPr>
                <a:r>
                  <a:rPr lang="en-US" altLang="zh-CN" sz="1400" b="1" dirty="0">
                    <a:solidFill>
                      <a:schemeClr val="tx1"/>
                    </a:solidFill>
                    <a:latin typeface="方正书宋简体" panose="02000000000000000000" charset="-122"/>
                    <a:ea typeface="方正书宋简体" panose="02000000000000000000" charset="-122"/>
                    <a:cs typeface="方正书宋简体" panose="02000000000000000000" charset="-122"/>
                  </a:rPr>
                  <a:t>CHI</a:t>
                </a:r>
                <a:r>
                  <a:rPr lang="zh-CN" altLang="en-US" sz="1400" b="1" dirty="0">
                    <a:solidFill>
                      <a:schemeClr val="tx1"/>
                    </a:solidFill>
                    <a:latin typeface="方正书宋简体" panose="02000000000000000000" charset="-122"/>
                    <a:ea typeface="方正书宋简体" panose="02000000000000000000" charset="-122"/>
                    <a:cs typeface="方正书宋简体" panose="02000000000000000000" charset="-122"/>
                  </a:rPr>
                  <a:t>作为</a:t>
                </a:r>
                <a:r>
                  <a:rPr lang="en-US" altLang="zh-CN" sz="1400" b="1" dirty="0">
                    <a:solidFill>
                      <a:schemeClr val="tx1"/>
                    </a:solidFill>
                    <a:latin typeface="方正书宋简体" panose="02000000000000000000" charset="-122"/>
                    <a:ea typeface="方正书宋简体" panose="02000000000000000000" charset="-122"/>
                    <a:cs typeface="方正书宋简体" panose="02000000000000000000" charset="-122"/>
                  </a:rPr>
                  <a:t>HCI</a:t>
                </a:r>
                <a:r>
                  <a:rPr lang="zh-CN" altLang="en-US" sz="1400" b="1" dirty="0">
                    <a:solidFill>
                      <a:schemeClr val="tx1"/>
                    </a:solidFill>
                    <a:latin typeface="方正书宋简体" panose="02000000000000000000" charset="-122"/>
                    <a:ea typeface="方正书宋简体" panose="02000000000000000000" charset="-122"/>
                    <a:cs typeface="方正书宋简体" panose="02000000000000000000" charset="-122"/>
                  </a:rPr>
                  <a:t>顶会，近两年社交媒体相关论文增长</a:t>
                </a:r>
                <a:r>
                  <a:rPr lang="en-US" altLang="zh-CN" sz="1400" b="1" dirty="0">
                    <a:solidFill>
                      <a:schemeClr val="tx1"/>
                    </a:solidFill>
                    <a:latin typeface="方正书宋简体" panose="02000000000000000000" charset="-122"/>
                    <a:ea typeface="方正书宋简体" panose="02000000000000000000" charset="-122"/>
                    <a:cs typeface="方正书宋简体" panose="02000000000000000000" charset="-122"/>
                  </a:rPr>
                  <a:t>2</a:t>
                </a:r>
                <a:r>
                  <a:rPr lang="zh-CN" altLang="en-US" sz="1400" b="1" dirty="0">
                    <a:solidFill>
                      <a:schemeClr val="tx1"/>
                    </a:solidFill>
                    <a:latin typeface="方正书宋简体" panose="02000000000000000000" charset="-122"/>
                    <a:ea typeface="方正书宋简体" panose="02000000000000000000" charset="-122"/>
                    <a:cs typeface="方正书宋简体" panose="02000000000000000000" charset="-122"/>
                  </a:rPr>
                  <a:t>倍</a:t>
                </a:r>
                <a:endParaRPr lang="zh-CN" altLang="en-US" sz="1400" b="1" dirty="0">
                  <a:solidFill>
                    <a:schemeClr val="tx1"/>
                  </a:solidFill>
                  <a:latin typeface="方正书宋简体" panose="02000000000000000000" charset="-122"/>
                  <a:ea typeface="方正书宋简体" panose="02000000000000000000" charset="-122"/>
                  <a:cs typeface="方正书宋简体" panose="02000000000000000000" charset="-122"/>
                </a:endParaRPr>
              </a:p>
            </p:txBody>
          </p:sp>
        </p:grpSp>
        <p:sp>
          <p:nvSpPr>
            <p:cNvPr id="54" name="íśḻíďé"/>
            <p:cNvSpPr txBox="1"/>
            <p:nvPr>
              <p:custDataLst>
                <p:tags r:id="rId27"/>
              </p:custDataLst>
            </p:nvPr>
          </p:nvSpPr>
          <p:spPr bwMode="auto">
            <a:xfrm>
              <a:off x="6125" y="8506"/>
              <a:ext cx="1768" cy="467"/>
            </a:xfrm>
            <a:prstGeom prst="rect">
              <a:avLst/>
            </a:prstGeom>
            <a:solidFill>
              <a:schemeClr val="bg1"/>
            </a:solidFill>
            <a:ln>
              <a:noFill/>
            </a:ln>
          </p:spPr>
          <p:txBody>
            <a:bodyPr wrap="square" lIns="91440" tIns="45720" rIns="91440" bIns="45720" anchor="ctr" anchorCtr="0">
              <a:normAutofit fontScale="6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b="1" i="1" dirty="0"/>
                <a:t>10</a:t>
              </a:r>
              <a:r>
                <a:rPr lang="zh-CN" altLang="en-US" b="1" i="1" dirty="0"/>
                <a:t>篇</a:t>
              </a:r>
              <a:endParaRPr lang="zh-CN" altLang="en-US" b="1" i="1" dirty="0"/>
            </a:p>
          </p:txBody>
        </p:sp>
        <p:sp>
          <p:nvSpPr>
            <p:cNvPr id="55" name="ïṩľiḋé"/>
            <p:cNvSpPr/>
            <p:nvPr>
              <p:custDataLst>
                <p:tags r:id="rId28"/>
              </p:custDataLst>
            </p:nvPr>
          </p:nvSpPr>
          <p:spPr bwMode="auto">
            <a:xfrm>
              <a:off x="926" y="4281"/>
              <a:ext cx="10405" cy="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20000"/>
                </a:lnSpc>
                <a:buFont typeface="Arial" panose="020B0604020202020204" pitchFamily="34" charset="0"/>
                <a:buBlip>
                  <a:blip r:embed="rId25">
                    <a:extLst>
                      <a:ext uri="{96DAC541-7B7A-43D3-8B79-37D633B846F1}">
                        <asvg:svgBlip xmlns:asvg="http://schemas.microsoft.com/office/drawing/2016/SVG/main" r:embed="rId26"/>
                      </a:ext>
                    </a:extLst>
                  </a:blip>
                </a:buBlip>
              </a:pPr>
              <a:r>
                <a:rPr lang="zh-CN" altLang="en-US" sz="1400" b="1" dirty="0">
                  <a:solidFill>
                    <a:srgbClr val="A20000"/>
                  </a:solidFill>
                  <a:latin typeface="方正书宋简体" panose="02000000000000000000" charset="-122"/>
                  <a:ea typeface="方正书宋简体" panose="02000000000000000000" charset="-122"/>
                </a:rPr>
                <a:t>但目前缺少可以系统性地了解社交媒体研究的趋势和模式的工具</a:t>
              </a:r>
              <a:endParaRPr lang="zh-CN" altLang="en-US" sz="1400" b="1" dirty="0">
                <a:solidFill>
                  <a:srgbClr val="A20000"/>
                </a:solidFill>
                <a:latin typeface="方正书宋简体" panose="02000000000000000000" charset="-122"/>
                <a:ea typeface="方正书宋简体" panose="02000000000000000000" charset="-122"/>
              </a:endParaRPr>
            </a:p>
          </p:txBody>
        </p:sp>
        <p:sp>
          <p:nvSpPr>
            <p:cNvPr id="56" name="文本框 55" descr="7b0a202020202262756c6c6574223a20227b5c2263617465676f727949645c223a5c225c222c5c2274656d706c61746549645c223a32303233313638347d220a7d0a"/>
            <p:cNvSpPr txBox="1"/>
            <p:nvPr/>
          </p:nvSpPr>
          <p:spPr>
            <a:xfrm>
              <a:off x="10206" y="6546"/>
              <a:ext cx="618" cy="3757"/>
            </a:xfrm>
            <a:prstGeom prst="rect">
              <a:avLst/>
            </a:prstGeom>
            <a:noFill/>
          </p:spPr>
          <p:txBody>
            <a:bodyPr vert="mongolianVert" wrap="square" rtlCol="0">
              <a:spAutoFit/>
            </a:bodyPr>
            <a:p>
              <a:pPr indent="0">
                <a:buFont typeface="+mj-lt"/>
                <a:buBlip>
                  <a:blip r:embed="rId25">
                    <a:extLst>
                      <a:ext uri="{96DAC541-7B7A-43D3-8B79-37D633B846F1}">
                        <asvg:svgBlip xmlns:asvg="http://schemas.microsoft.com/office/drawing/2016/SVG/main" r:embed="rId26"/>
                      </a:ext>
                    </a:extLst>
                  </a:blip>
                </a:buBlip>
              </a:pPr>
              <a:r>
                <a:rPr lang="en-US" altLang="zh-CN" sz="1400" b="1">
                  <a:latin typeface="方正书宋简体" panose="02000000000000000000" charset="-122"/>
                  <a:ea typeface="方正书宋简体" panose="02000000000000000000" charset="-122"/>
                </a:rPr>
                <a:t> </a:t>
              </a:r>
              <a:r>
                <a:rPr lang="zh-CN" altLang="en-US" sz="1400" b="1">
                  <a:latin typeface="方正书宋简体" panose="02000000000000000000" charset="-122"/>
                  <a:ea typeface="方正书宋简体" panose="02000000000000000000" charset="-122"/>
                </a:rPr>
                <a:t>全面收集社媒相关论文</a:t>
              </a:r>
              <a:endParaRPr lang="zh-CN" altLang="en-US" sz="1400" b="1">
                <a:latin typeface="方正书宋简体" panose="02000000000000000000" charset="-122"/>
                <a:ea typeface="方正书宋简体" panose="02000000000000000000" charset="-122"/>
              </a:endParaRPr>
            </a:p>
          </p:txBody>
        </p:sp>
        <p:sp>
          <p:nvSpPr>
            <p:cNvPr id="57" name="文本框 56" descr="7b0a202020202262756c6c6574223a20227b5c2263617465676f727949645c223a5c225c222c5c2274656d706c61746549645c223a32303233313638347d220a7d0a"/>
            <p:cNvSpPr txBox="1"/>
            <p:nvPr/>
          </p:nvSpPr>
          <p:spPr>
            <a:xfrm>
              <a:off x="12130" y="5557"/>
              <a:ext cx="618" cy="4406"/>
            </a:xfrm>
            <a:prstGeom prst="rect">
              <a:avLst/>
            </a:prstGeom>
            <a:noFill/>
          </p:spPr>
          <p:txBody>
            <a:bodyPr vert="mongolianVert" wrap="square" rtlCol="0">
              <a:spAutoFit/>
            </a:bodyPr>
            <a:p>
              <a:pPr indent="0">
                <a:buFont typeface="+mj-lt"/>
                <a:buBlip>
                  <a:blip r:embed="rId25">
                    <a:extLst>
                      <a:ext uri="{96DAC541-7B7A-43D3-8B79-37D633B846F1}">
                        <asvg:svgBlip xmlns:asvg="http://schemas.microsoft.com/office/drawing/2016/SVG/main" r:embed="rId26"/>
                      </a:ext>
                    </a:extLst>
                  </a:blip>
                </a:buBlip>
              </a:pPr>
              <a:r>
                <a:rPr lang="en-US" altLang="zh-CN" sz="1400" b="1">
                  <a:solidFill>
                    <a:srgbClr val="A20000"/>
                  </a:solidFill>
                  <a:latin typeface="方正书宋简体" panose="02000000000000000000" charset="-122"/>
                  <a:ea typeface="方正书宋简体" panose="02000000000000000000" charset="-122"/>
                </a:rPr>
                <a:t> </a:t>
              </a:r>
              <a:r>
                <a:rPr lang="zh-CN" sz="1400" b="1">
                  <a:solidFill>
                    <a:srgbClr val="A20000"/>
                  </a:solidFill>
                  <a:latin typeface="方正书宋简体" panose="02000000000000000000" charset="-122"/>
                  <a:ea typeface="方正书宋简体" panose="02000000000000000000" charset="-122"/>
                </a:rPr>
                <a:t>建立精密的标签体系并治理</a:t>
              </a:r>
              <a:endParaRPr lang="zh-CN" sz="1400" b="1">
                <a:solidFill>
                  <a:srgbClr val="A20000"/>
                </a:solidFill>
                <a:latin typeface="方正书宋简体" panose="02000000000000000000" charset="-122"/>
                <a:ea typeface="方正书宋简体" panose="02000000000000000000" charset="-122"/>
              </a:endParaRPr>
            </a:p>
          </p:txBody>
        </p:sp>
        <p:sp>
          <p:nvSpPr>
            <p:cNvPr id="58" name="文本框 57" descr="7b0a202020202262756c6c6574223a20227b5c2263617465676f727949645c223a5c225c222c5c2274656d706c61746549645c223a32303233313638347d220a7d0a"/>
            <p:cNvSpPr txBox="1"/>
            <p:nvPr/>
          </p:nvSpPr>
          <p:spPr>
            <a:xfrm>
              <a:off x="14001" y="4430"/>
              <a:ext cx="618" cy="4824"/>
            </a:xfrm>
            <a:prstGeom prst="rect">
              <a:avLst/>
            </a:prstGeom>
            <a:noFill/>
          </p:spPr>
          <p:txBody>
            <a:bodyPr vert="mongolianVert" wrap="square" rtlCol="0">
              <a:spAutoFit/>
            </a:bodyPr>
            <a:p>
              <a:pPr indent="0">
                <a:buFont typeface="+mj-lt"/>
                <a:buBlip>
                  <a:blip r:embed="rId25">
                    <a:extLst>
                      <a:ext uri="{96DAC541-7B7A-43D3-8B79-37D633B846F1}">
                        <asvg:svgBlip xmlns:asvg="http://schemas.microsoft.com/office/drawing/2016/SVG/main" r:embed="rId26"/>
                      </a:ext>
                    </a:extLst>
                  </a:blip>
                </a:buBlip>
              </a:pPr>
              <a:r>
                <a:rPr lang="en-US" altLang="zh-CN" sz="1400" b="1">
                  <a:latin typeface="方正书宋简体" panose="02000000000000000000" charset="-122"/>
                  <a:ea typeface="方正书宋简体" panose="02000000000000000000" charset="-122"/>
                </a:rPr>
                <a:t> </a:t>
              </a:r>
              <a:r>
                <a:rPr lang="zh-CN" sz="1400" b="1">
                  <a:latin typeface="方正书宋简体" panose="02000000000000000000" charset="-122"/>
                  <a:ea typeface="方正书宋简体" panose="02000000000000000000" charset="-122"/>
                </a:rPr>
                <a:t>设计并开发交互式可视化系统</a:t>
              </a:r>
              <a:endParaRPr lang="zh-CN" sz="1400" b="1">
                <a:latin typeface="方正书宋简体" panose="02000000000000000000" charset="-122"/>
                <a:ea typeface="方正书宋简体" panose="02000000000000000000"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ym typeface="+mn-ea"/>
              </a:rPr>
              <a:t>文献整理工作流程</a:t>
            </a:r>
            <a:endParaRPr lang="zh-CN" altLang="en-US" dirty="0"/>
          </a:p>
        </p:txBody>
      </p:sp>
      <p:sp>
        <p:nvSpPr>
          <p:cNvPr id="6" name="文本占位符 5"/>
          <p:cNvSpPr>
            <a:spLocks noGrp="1"/>
          </p:cNvSpPr>
          <p:nvPr>
            <p:ph type="body" idx="1"/>
          </p:nvPr>
        </p:nvSpPr>
        <p:spPr/>
        <p:txBody>
          <a:bodyPr/>
          <a:lstStyle/>
          <a:p>
            <a:pPr algn="l">
              <a:lnSpc>
                <a:spcPct val="120000"/>
              </a:lnSpc>
            </a:pPr>
            <a:r>
              <a:rPr lang="zh-CN" sz="1600" dirty="0">
                <a:solidFill>
                  <a:schemeClr val="dk1">
                    <a:lumMod val="100000"/>
                  </a:schemeClr>
                </a:solidFill>
                <a:sym typeface="+mn-ea"/>
              </a:rPr>
              <a:t>标签的创建与层次化治理</a:t>
            </a:r>
            <a:endParaRPr lang="zh-CN" altLang="en-US" sz="1600" dirty="0">
              <a:solidFill>
                <a:schemeClr val="dk1">
                  <a:lumMod val="100000"/>
                </a:schemeClr>
              </a:solidFill>
              <a:sym typeface="+mn-ea"/>
            </a:endParaRPr>
          </a:p>
        </p:txBody>
      </p:sp>
      <p:sp>
        <p:nvSpPr>
          <p:cNvPr id="9" name="文本框 8"/>
          <p:cNvSpPr txBox="1"/>
          <p:nvPr/>
        </p:nvSpPr>
        <p:spPr>
          <a:xfrm>
            <a:off x="5812065" y="2431709"/>
            <a:ext cx="869101" cy="75565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02-1 </a:t>
            </a:r>
            <a:r>
              <a:rPr lang="zh-CN" altLang="en-US" dirty="0">
                <a:sym typeface="+mn-ea"/>
              </a:rPr>
              <a:t>论文的全面整理</a:t>
            </a:r>
            <a:r>
              <a:rPr lang="zh-CN" altLang="en-US" dirty="0">
                <a:sym typeface="+mn-ea"/>
              </a:rPr>
              <a:t>与标签建立</a:t>
            </a:r>
            <a:endParaRPr lang="zh-CN" altLang="en-US" dirty="0"/>
          </a:p>
        </p:txBody>
      </p:sp>
      <p:sp>
        <p:nvSpPr>
          <p:cNvPr id="13" name="îSlíḓé"/>
          <p:cNvSpPr/>
          <p:nvPr/>
        </p:nvSpPr>
        <p:spPr>
          <a:xfrm>
            <a:off x="1654175" y="1184910"/>
            <a:ext cx="241300" cy="244475"/>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lstStyle/>
          <a:p>
            <a:pPr algn="ctr"/>
            <a:r>
              <a:rPr lang="en-US" altLang="zh-CN" sz="1200" b="1">
                <a:solidFill>
                  <a:schemeClr val="tx1"/>
                </a:solidFill>
              </a:rPr>
              <a:t>1</a:t>
            </a:r>
            <a:endParaRPr lang="en-US" altLang="zh-CN" sz="1200" b="1">
              <a:solidFill>
                <a:schemeClr val="tx1"/>
              </a:solidFill>
            </a:endParaRPr>
          </a:p>
        </p:txBody>
      </p:sp>
      <p:sp>
        <p:nvSpPr>
          <p:cNvPr id="14" name="îṣlîḋè"/>
          <p:cNvSpPr/>
          <p:nvPr/>
        </p:nvSpPr>
        <p:spPr>
          <a:xfrm>
            <a:off x="5756910" y="1184910"/>
            <a:ext cx="241300" cy="244475"/>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lstStyle/>
          <a:p>
            <a:pPr algn="ctr"/>
            <a:r>
              <a:rPr lang="en-US" altLang="zh-CN" sz="1200" b="1">
                <a:solidFill>
                  <a:schemeClr val="tx1"/>
                </a:solidFill>
              </a:rPr>
              <a:t>2</a:t>
            </a:r>
            <a:endParaRPr lang="en-US" altLang="zh-CN" sz="1200" b="1" dirty="0">
              <a:solidFill>
                <a:schemeClr val="tx1"/>
              </a:solidFill>
            </a:endParaRPr>
          </a:p>
        </p:txBody>
      </p:sp>
      <p:sp>
        <p:nvSpPr>
          <p:cNvPr id="15" name="îṣḷîḍé"/>
          <p:cNvSpPr/>
          <p:nvPr/>
        </p:nvSpPr>
        <p:spPr>
          <a:xfrm>
            <a:off x="9907905" y="1184910"/>
            <a:ext cx="241300" cy="244475"/>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lstStyle/>
          <a:p>
            <a:pPr algn="ctr"/>
            <a:r>
              <a:rPr lang="en-US" altLang="zh-CN" sz="1200" b="1">
                <a:solidFill>
                  <a:schemeClr val="tx1"/>
                </a:solidFill>
              </a:rPr>
              <a:t>3</a:t>
            </a:r>
            <a:endParaRPr lang="en-US" altLang="zh-CN" sz="1200" b="1" dirty="0">
              <a:solidFill>
                <a:schemeClr val="tx1"/>
              </a:solidFill>
            </a:endParaRPr>
          </a:p>
        </p:txBody>
      </p:sp>
      <p:grpSp>
        <p:nvGrpSpPr>
          <p:cNvPr id="84" name="组合 83"/>
          <p:cNvGrpSpPr/>
          <p:nvPr/>
        </p:nvGrpSpPr>
        <p:grpSpPr>
          <a:xfrm>
            <a:off x="260350" y="5775960"/>
            <a:ext cx="11675533" cy="763596"/>
            <a:chOff x="1113" y="8083"/>
            <a:chExt cx="17763" cy="2343"/>
          </a:xfrm>
        </p:grpSpPr>
        <p:sp>
          <p:nvSpPr>
            <p:cNvPr id="6" name="í$1ïḋê"/>
            <p:cNvSpPr/>
            <p:nvPr/>
          </p:nvSpPr>
          <p:spPr bwMode="auto">
            <a:xfrm>
              <a:off x="1113" y="9083"/>
              <a:ext cx="5086" cy="1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ctr" eaLnBrk="1" hangingPunct="1">
                <a:lnSpc>
                  <a:spcPct val="120000"/>
                </a:lnSpc>
                <a:spcBef>
                  <a:spcPct val="0"/>
                </a:spcBef>
                <a:buFontTx/>
                <a:buNone/>
              </a:pPr>
              <a:r>
                <a:rPr lang="zh-CN" altLang="en-US" sz="1400" dirty="0"/>
                <a:t>共整理得到</a:t>
              </a:r>
              <a:r>
                <a:rPr lang="en-US" altLang="zh-CN" sz="1400" dirty="0"/>
                <a:t>2020~2025</a:t>
              </a:r>
              <a:r>
                <a:rPr lang="zh-CN" altLang="en-US" sz="1400" dirty="0"/>
                <a:t>年相关论文</a:t>
              </a:r>
              <a:r>
                <a:rPr lang="en-US" altLang="zh-CN" sz="1400" dirty="0"/>
                <a:t>199</a:t>
              </a:r>
              <a:r>
                <a:rPr lang="zh-CN" altLang="en-US" sz="1400" dirty="0"/>
                <a:t>篇</a:t>
              </a:r>
              <a:endParaRPr lang="zh-CN" altLang="en-US" sz="1400" dirty="0"/>
            </a:p>
          </p:txBody>
        </p:sp>
        <p:sp>
          <p:nvSpPr>
            <p:cNvPr id="7" name="ïśľíḍé"/>
            <p:cNvSpPr txBox="1"/>
            <p:nvPr/>
          </p:nvSpPr>
          <p:spPr bwMode="auto">
            <a:xfrm>
              <a:off x="1113" y="8083"/>
              <a:ext cx="5086"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fontScale="70000"/>
            </a:bodyPr>
            <a:lstStyle/>
            <a:p>
              <a:pPr algn="ctr" eaLnBrk="1" hangingPunct="1">
                <a:spcBef>
                  <a:spcPct val="0"/>
                </a:spcBef>
                <a:buFontTx/>
                <a:buNone/>
              </a:pPr>
              <a:r>
                <a:rPr lang="zh-CN" altLang="en-US" sz="2000" b="1" dirty="0"/>
                <a:t>获取</a:t>
              </a:r>
              <a:r>
                <a:rPr lang="en-US" altLang="zh-CN" sz="2000" b="1" dirty="0"/>
                <a:t>CHI</a:t>
              </a:r>
              <a:r>
                <a:rPr lang="zh-CN" altLang="en-US" sz="2000" b="1" dirty="0"/>
                <a:t>上与社交媒体相关论文</a:t>
              </a:r>
              <a:endParaRPr lang="zh-CN" altLang="en-US" sz="2000" b="1" dirty="0"/>
            </a:p>
          </p:txBody>
        </p:sp>
        <p:sp>
          <p:nvSpPr>
            <p:cNvPr id="8" name="ísļíḑè"/>
            <p:cNvSpPr/>
            <p:nvPr/>
          </p:nvSpPr>
          <p:spPr bwMode="auto">
            <a:xfrm>
              <a:off x="6899" y="9077"/>
              <a:ext cx="5518" cy="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eaLnBrk="1" hangingPunct="1">
                <a:lnSpc>
                  <a:spcPct val="120000"/>
                </a:lnSpc>
                <a:spcBef>
                  <a:spcPct val="0"/>
                </a:spcBef>
                <a:buFontTx/>
                <a:buNone/>
              </a:pPr>
              <a:r>
                <a:rPr lang="zh-CN" altLang="en-US" sz="1400" dirty="0"/>
                <a:t>获取并整理论文标题、年份、摘要等信息</a:t>
              </a:r>
              <a:endParaRPr lang="en-US" altLang="zh-CN" sz="1400" dirty="0"/>
            </a:p>
          </p:txBody>
        </p:sp>
        <p:sp>
          <p:nvSpPr>
            <p:cNvPr id="9" name="íS1íḋé"/>
            <p:cNvSpPr txBox="1"/>
            <p:nvPr/>
          </p:nvSpPr>
          <p:spPr bwMode="auto">
            <a:xfrm>
              <a:off x="7085" y="8083"/>
              <a:ext cx="5086"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fontScale="70000"/>
            </a:bodyPr>
            <a:lstStyle/>
            <a:p>
              <a:pPr algn="ctr" eaLnBrk="1" hangingPunct="1">
                <a:spcBef>
                  <a:spcPct val="0"/>
                </a:spcBef>
                <a:buFontTx/>
                <a:buNone/>
              </a:pPr>
              <a:r>
                <a:rPr lang="zh-CN" altLang="en-US" sz="2000" b="1" dirty="0"/>
                <a:t>对论文进行整理</a:t>
              </a:r>
              <a:endParaRPr lang="zh-CN" altLang="en-US" sz="2000" b="1" dirty="0"/>
            </a:p>
          </p:txBody>
        </p:sp>
        <p:sp>
          <p:nvSpPr>
            <p:cNvPr id="10" name="îSļiḍè"/>
            <p:cNvSpPr/>
            <p:nvPr/>
          </p:nvSpPr>
          <p:spPr bwMode="auto">
            <a:xfrm>
              <a:off x="13059" y="9077"/>
              <a:ext cx="5817" cy="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p>
              <a:pPr algn="ctr" eaLnBrk="1" hangingPunct="1">
                <a:lnSpc>
                  <a:spcPct val="120000"/>
                </a:lnSpc>
                <a:spcBef>
                  <a:spcPct val="0"/>
                </a:spcBef>
                <a:buFontTx/>
                <a:buNone/>
              </a:pPr>
              <a:r>
                <a:rPr lang="zh-CN" altLang="en-US" sz="1400" dirty="0"/>
                <a:t>根据内容分成三个维度给每篇论文打上标签</a:t>
              </a:r>
              <a:endParaRPr lang="zh-CN" altLang="en-US" sz="1400" dirty="0"/>
            </a:p>
          </p:txBody>
        </p:sp>
        <p:sp>
          <p:nvSpPr>
            <p:cNvPr id="11" name="íSľïḋe"/>
            <p:cNvSpPr txBox="1"/>
            <p:nvPr/>
          </p:nvSpPr>
          <p:spPr bwMode="auto">
            <a:xfrm>
              <a:off x="13059" y="8083"/>
              <a:ext cx="5086"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fontScale="70000"/>
            </a:bodyPr>
            <a:lstStyle/>
            <a:p>
              <a:pPr algn="ctr" eaLnBrk="1" hangingPunct="1">
                <a:spcBef>
                  <a:spcPct val="0"/>
                </a:spcBef>
                <a:buFontTx/>
                <a:buNone/>
              </a:pPr>
              <a:r>
                <a:rPr lang="zh-CN" altLang="en-US" sz="2000" b="1" dirty="0"/>
                <a:t>标签建立</a:t>
              </a:r>
              <a:endParaRPr lang="zh-CN" altLang="en-US" sz="2000" b="1" dirty="0"/>
            </a:p>
          </p:txBody>
        </p:sp>
        <p:cxnSp>
          <p:nvCxnSpPr>
            <p:cNvPr id="12" name="直接连接符 11"/>
            <p:cNvCxnSpPr/>
            <p:nvPr/>
          </p:nvCxnSpPr>
          <p:spPr>
            <a:xfrm>
              <a:off x="6428" y="8083"/>
              <a:ext cx="0" cy="233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2764" y="8170"/>
              <a:ext cx="0" cy="224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72" name="直接箭头连接符 71"/>
          <p:cNvCxnSpPr/>
          <p:nvPr/>
        </p:nvCxnSpPr>
        <p:spPr>
          <a:xfrm>
            <a:off x="3630295" y="3533140"/>
            <a:ext cx="678815" cy="8890"/>
          </a:xfrm>
          <a:prstGeom prst="straightConnector1">
            <a:avLst/>
          </a:prstGeom>
          <a:ln w="3175" cap="rnd">
            <a:solidFill>
              <a:schemeClr val="tx1">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iṣ1íḑê"/>
          <p:cNvSpPr txBox="1"/>
          <p:nvPr/>
        </p:nvSpPr>
        <p:spPr>
          <a:xfrm>
            <a:off x="3567430" y="2833370"/>
            <a:ext cx="703580" cy="647700"/>
          </a:xfrm>
          <a:prstGeom prst="rect">
            <a:avLst/>
          </a:prstGeom>
          <a:noFill/>
        </p:spPr>
        <p:txBody>
          <a:bodyPr wrap="square" lIns="91440" tIns="45720" rIns="91440" bIns="45720" anchor="ctr" anchorCtr="0">
            <a:normAutofit fontScale="90000" lnSpcReduction="10000"/>
          </a:bodyPr>
          <a:lstStyle/>
          <a:p>
            <a:pPr algn="ctr"/>
            <a:r>
              <a:rPr lang="zh-CN" altLang="en-US" sz="2000" b="1" dirty="0"/>
              <a:t>论文整理</a:t>
            </a:r>
            <a:endParaRPr lang="zh-CN" altLang="en-US" sz="2000" b="1" dirty="0"/>
          </a:p>
        </p:txBody>
      </p:sp>
      <p:grpSp>
        <p:nvGrpSpPr>
          <p:cNvPr id="91" name="组合 90"/>
          <p:cNvGrpSpPr/>
          <p:nvPr/>
        </p:nvGrpSpPr>
        <p:grpSpPr>
          <a:xfrm>
            <a:off x="7500620" y="2833370"/>
            <a:ext cx="709295" cy="699770"/>
            <a:chOff x="12302" y="4589"/>
            <a:chExt cx="1117" cy="1102"/>
          </a:xfrm>
        </p:grpSpPr>
        <p:cxnSp>
          <p:nvCxnSpPr>
            <p:cNvPr id="74" name="直接箭头连接符 73"/>
            <p:cNvCxnSpPr/>
            <p:nvPr/>
          </p:nvCxnSpPr>
          <p:spPr>
            <a:xfrm flipV="1">
              <a:off x="12401" y="5675"/>
              <a:ext cx="1018" cy="16"/>
            </a:xfrm>
            <a:prstGeom prst="straightConnector1">
              <a:avLst/>
            </a:prstGeom>
            <a:ln w="3175" cap="rnd">
              <a:solidFill>
                <a:schemeClr val="tx1">
                  <a:lumMod val="50000"/>
                  <a:lumOff val="50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iṧḻíḑè"/>
            <p:cNvSpPr txBox="1"/>
            <p:nvPr/>
          </p:nvSpPr>
          <p:spPr>
            <a:xfrm>
              <a:off x="12302" y="4589"/>
              <a:ext cx="1108" cy="1020"/>
            </a:xfrm>
            <a:prstGeom prst="rect">
              <a:avLst/>
            </a:prstGeom>
            <a:noFill/>
          </p:spPr>
          <p:txBody>
            <a:bodyPr wrap="square" lIns="91440" tIns="45720" rIns="91440" bIns="45720" anchor="ctr" anchorCtr="0">
              <a:normAutofit fontScale="90000" lnSpcReduction="10000"/>
            </a:bodyPr>
            <a:lstStyle/>
            <a:p>
              <a:pPr algn="ctr"/>
              <a:r>
                <a:rPr lang="zh-CN" altLang="en-US" sz="2000" b="1" dirty="0"/>
                <a:t>标签建立</a:t>
              </a:r>
              <a:endParaRPr lang="zh-CN" altLang="en-US" sz="2000" b="1" dirty="0"/>
            </a:p>
          </p:txBody>
        </p:sp>
      </p:grpSp>
      <p:pic>
        <p:nvPicPr>
          <p:cNvPr id="86" name="图片 85"/>
          <p:cNvPicPr>
            <a:picLocks noChangeAspect="1"/>
          </p:cNvPicPr>
          <p:nvPr/>
        </p:nvPicPr>
        <p:blipFill>
          <a:blip r:embed="rId1"/>
          <a:stretch>
            <a:fillRect/>
          </a:stretch>
        </p:blipFill>
        <p:spPr>
          <a:xfrm>
            <a:off x="554990" y="1609725"/>
            <a:ext cx="2830830" cy="3978910"/>
          </a:xfrm>
          <a:prstGeom prst="rect">
            <a:avLst/>
          </a:prstGeom>
        </p:spPr>
      </p:pic>
      <p:pic>
        <p:nvPicPr>
          <p:cNvPr id="88" name="图片 87"/>
          <p:cNvPicPr>
            <a:picLocks noChangeAspect="1"/>
          </p:cNvPicPr>
          <p:nvPr/>
        </p:nvPicPr>
        <p:blipFill>
          <a:blip r:embed="rId2"/>
          <a:stretch>
            <a:fillRect/>
          </a:stretch>
        </p:blipFill>
        <p:spPr>
          <a:xfrm>
            <a:off x="4452620" y="1606550"/>
            <a:ext cx="2774315" cy="4027170"/>
          </a:xfrm>
          <a:prstGeom prst="rect">
            <a:avLst/>
          </a:prstGeom>
        </p:spPr>
      </p:pic>
      <p:pic>
        <p:nvPicPr>
          <p:cNvPr id="90" name="图片 89"/>
          <p:cNvPicPr>
            <a:picLocks noChangeAspect="1"/>
          </p:cNvPicPr>
          <p:nvPr/>
        </p:nvPicPr>
        <p:blipFill>
          <a:blip r:embed="rId3"/>
          <a:stretch>
            <a:fillRect/>
          </a:stretch>
        </p:blipFill>
        <p:spPr>
          <a:xfrm>
            <a:off x="8547100" y="1638935"/>
            <a:ext cx="2757170" cy="40284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02-2 </a:t>
            </a:r>
            <a:r>
              <a:rPr lang="zh-CN" altLang="en-US" dirty="0"/>
              <a:t>标签的创建与层次化治理</a:t>
            </a:r>
            <a:endParaRPr lang="zh-CN" altLang="en-US" dirty="0"/>
          </a:p>
        </p:txBody>
      </p:sp>
      <p:grpSp>
        <p:nvGrpSpPr>
          <p:cNvPr id="76" name="组合 75"/>
          <p:cNvGrpSpPr/>
          <p:nvPr>
            <p:custDataLst>
              <p:tags r:id="rId1"/>
            </p:custDataLst>
          </p:nvPr>
        </p:nvGrpSpPr>
        <p:grpSpPr>
          <a:xfrm>
            <a:off x="5549265" y="1123950"/>
            <a:ext cx="6142010" cy="5266086"/>
            <a:chOff x="7666" y="1770"/>
            <a:chExt cx="10776" cy="7905"/>
          </a:xfrm>
        </p:grpSpPr>
        <p:sp>
          <p:nvSpPr>
            <p:cNvPr id="7" name="î$ḻïḓe"/>
            <p:cNvSpPr/>
            <p:nvPr/>
          </p:nvSpPr>
          <p:spPr bwMode="auto">
            <a:xfrm>
              <a:off x="7705" y="2434"/>
              <a:ext cx="775" cy="775"/>
            </a:xfrm>
            <a:custGeom>
              <a:avLst/>
              <a:gdLst>
                <a:gd name="connsiteX0" fmla="*/ 57135 w 337537"/>
                <a:gd name="connsiteY0" fmla="*/ 191329 h 337536"/>
                <a:gd name="connsiteX1" fmla="*/ 57135 w 337537"/>
                <a:gd name="connsiteY1" fmla="*/ 191622 h 337536"/>
                <a:gd name="connsiteX2" fmla="*/ 24319 w 337537"/>
                <a:gd name="connsiteY2" fmla="*/ 224731 h 337536"/>
                <a:gd name="connsiteX3" fmla="*/ 22561 w 337537"/>
                <a:gd name="connsiteY3" fmla="*/ 226489 h 337536"/>
                <a:gd name="connsiteX4" fmla="*/ 21389 w 337537"/>
                <a:gd name="connsiteY4" fmla="*/ 228833 h 337536"/>
                <a:gd name="connsiteX5" fmla="*/ 21096 w 337537"/>
                <a:gd name="connsiteY5" fmla="*/ 230591 h 337536"/>
                <a:gd name="connsiteX6" fmla="*/ 21096 w 337537"/>
                <a:gd name="connsiteY6" fmla="*/ 232056 h 337536"/>
                <a:gd name="connsiteX7" fmla="*/ 21096 w 337537"/>
                <a:gd name="connsiteY7" fmla="*/ 233521 h 337536"/>
                <a:gd name="connsiteX8" fmla="*/ 21389 w 337537"/>
                <a:gd name="connsiteY8" fmla="*/ 235572 h 337536"/>
                <a:gd name="connsiteX9" fmla="*/ 22561 w 337537"/>
                <a:gd name="connsiteY9" fmla="*/ 237330 h 337536"/>
                <a:gd name="connsiteX10" fmla="*/ 24319 w 337537"/>
                <a:gd name="connsiteY10" fmla="*/ 239674 h 337536"/>
                <a:gd name="connsiteX11" fmla="*/ 98155 w 337537"/>
                <a:gd name="connsiteY11" fmla="*/ 313217 h 337536"/>
                <a:gd name="connsiteX12" fmla="*/ 99913 w 337537"/>
                <a:gd name="connsiteY12" fmla="*/ 314975 h 337536"/>
                <a:gd name="connsiteX13" fmla="*/ 102257 w 337537"/>
                <a:gd name="connsiteY13" fmla="*/ 315854 h 337536"/>
                <a:gd name="connsiteX14" fmla="*/ 104015 w 337537"/>
                <a:gd name="connsiteY14" fmla="*/ 316440 h 337536"/>
                <a:gd name="connsiteX15" fmla="*/ 105480 w 337537"/>
                <a:gd name="connsiteY15" fmla="*/ 316440 h 337536"/>
                <a:gd name="connsiteX16" fmla="*/ 106945 w 337537"/>
                <a:gd name="connsiteY16" fmla="*/ 316440 h 337536"/>
                <a:gd name="connsiteX17" fmla="*/ 108703 w 337537"/>
                <a:gd name="connsiteY17" fmla="*/ 315854 h 337536"/>
                <a:gd name="connsiteX18" fmla="*/ 110754 w 337537"/>
                <a:gd name="connsiteY18" fmla="*/ 314975 h 337536"/>
                <a:gd name="connsiteX19" fmla="*/ 112805 w 337537"/>
                <a:gd name="connsiteY19" fmla="*/ 313217 h 337536"/>
                <a:gd name="connsiteX20" fmla="*/ 145914 w 337537"/>
                <a:gd name="connsiteY20" fmla="*/ 280401 h 337536"/>
                <a:gd name="connsiteX21" fmla="*/ 146207 w 337537"/>
                <a:gd name="connsiteY21" fmla="*/ 280401 h 337536"/>
                <a:gd name="connsiteX22" fmla="*/ 63288 w 337537"/>
                <a:gd name="connsiteY22" fmla="*/ 49810 h 337536"/>
                <a:gd name="connsiteX23" fmla="*/ 63288 w 337537"/>
                <a:gd name="connsiteY23" fmla="*/ 176972 h 337536"/>
                <a:gd name="connsiteX24" fmla="*/ 62995 w 337537"/>
                <a:gd name="connsiteY24" fmla="*/ 179023 h 337536"/>
                <a:gd name="connsiteX25" fmla="*/ 62409 w 337537"/>
                <a:gd name="connsiteY25" fmla="*/ 181367 h 337536"/>
                <a:gd name="connsiteX26" fmla="*/ 155876 w 337537"/>
                <a:gd name="connsiteY26" fmla="*/ 275420 h 337536"/>
                <a:gd name="connsiteX27" fmla="*/ 158513 w 337537"/>
                <a:gd name="connsiteY27" fmla="*/ 274541 h 337536"/>
                <a:gd name="connsiteX28" fmla="*/ 160857 w 337537"/>
                <a:gd name="connsiteY28" fmla="*/ 274248 h 337536"/>
                <a:gd name="connsiteX29" fmla="*/ 288019 w 337537"/>
                <a:gd name="connsiteY29" fmla="*/ 274248 h 337536"/>
                <a:gd name="connsiteX30" fmla="*/ 189307 w 337537"/>
                <a:gd name="connsiteY30" fmla="*/ 42192 h 337536"/>
                <a:gd name="connsiteX31" fmla="*/ 189602 w 337537"/>
                <a:gd name="connsiteY31" fmla="*/ 42192 h 337536"/>
                <a:gd name="connsiteX32" fmla="*/ 189602 w 337537"/>
                <a:gd name="connsiteY32" fmla="*/ 42484 h 337536"/>
                <a:gd name="connsiteX33" fmla="*/ 194904 w 337537"/>
                <a:gd name="connsiteY33" fmla="*/ 42484 h 337536"/>
                <a:gd name="connsiteX34" fmla="*/ 200500 w 337537"/>
                <a:gd name="connsiteY34" fmla="*/ 42775 h 337536"/>
                <a:gd name="connsiteX35" fmla="*/ 205802 w 337537"/>
                <a:gd name="connsiteY35" fmla="*/ 43358 h 337536"/>
                <a:gd name="connsiteX36" fmla="*/ 210809 w 337537"/>
                <a:gd name="connsiteY36" fmla="*/ 44232 h 337536"/>
                <a:gd name="connsiteX37" fmla="*/ 216111 w 337537"/>
                <a:gd name="connsiteY37" fmla="*/ 45690 h 337536"/>
                <a:gd name="connsiteX38" fmla="*/ 221119 w 337537"/>
                <a:gd name="connsiteY38" fmla="*/ 47147 h 337536"/>
                <a:gd name="connsiteX39" fmla="*/ 225831 w 337537"/>
                <a:gd name="connsiteY39" fmla="*/ 48604 h 337536"/>
                <a:gd name="connsiteX40" fmla="*/ 230544 w 337537"/>
                <a:gd name="connsiteY40" fmla="*/ 50644 h 337536"/>
                <a:gd name="connsiteX41" fmla="*/ 235552 w 337537"/>
                <a:gd name="connsiteY41" fmla="*/ 52684 h 337536"/>
                <a:gd name="connsiteX42" fmla="*/ 239970 w 337537"/>
                <a:gd name="connsiteY42" fmla="*/ 55016 h 337536"/>
                <a:gd name="connsiteX43" fmla="*/ 244388 w 337537"/>
                <a:gd name="connsiteY43" fmla="*/ 57639 h 337536"/>
                <a:gd name="connsiteX44" fmla="*/ 248806 w 337537"/>
                <a:gd name="connsiteY44" fmla="*/ 60262 h 337536"/>
                <a:gd name="connsiteX45" fmla="*/ 252930 w 337537"/>
                <a:gd name="connsiteY45" fmla="*/ 63177 h 337536"/>
                <a:gd name="connsiteX46" fmla="*/ 256759 w 337537"/>
                <a:gd name="connsiteY46" fmla="*/ 66382 h 337536"/>
                <a:gd name="connsiteX47" fmla="*/ 260588 w 337537"/>
                <a:gd name="connsiteY47" fmla="*/ 69588 h 337536"/>
                <a:gd name="connsiteX48" fmla="*/ 264417 w 337537"/>
                <a:gd name="connsiteY48" fmla="*/ 72794 h 337536"/>
                <a:gd name="connsiteX49" fmla="*/ 267952 w 337537"/>
                <a:gd name="connsiteY49" fmla="*/ 76583 h 337536"/>
                <a:gd name="connsiteX50" fmla="*/ 270898 w 337537"/>
                <a:gd name="connsiteY50" fmla="*/ 80372 h 337536"/>
                <a:gd name="connsiteX51" fmla="*/ 274138 w 337537"/>
                <a:gd name="connsiteY51" fmla="*/ 84161 h 337536"/>
                <a:gd name="connsiteX52" fmla="*/ 277083 w 337537"/>
                <a:gd name="connsiteY52" fmla="*/ 88241 h 337536"/>
                <a:gd name="connsiteX53" fmla="*/ 280029 w 337537"/>
                <a:gd name="connsiteY53" fmla="*/ 92904 h 337536"/>
                <a:gd name="connsiteX54" fmla="*/ 282385 w 337537"/>
                <a:gd name="connsiteY54" fmla="*/ 97276 h 337536"/>
                <a:gd name="connsiteX55" fmla="*/ 284741 w 337537"/>
                <a:gd name="connsiteY55" fmla="*/ 101648 h 337536"/>
                <a:gd name="connsiteX56" fmla="*/ 286803 w 337537"/>
                <a:gd name="connsiteY56" fmla="*/ 106311 h 337536"/>
                <a:gd name="connsiteX57" fmla="*/ 288865 w 337537"/>
                <a:gd name="connsiteY57" fmla="*/ 110974 h 337536"/>
                <a:gd name="connsiteX58" fmla="*/ 290338 w 337537"/>
                <a:gd name="connsiteY58" fmla="*/ 115929 h 337536"/>
                <a:gd name="connsiteX59" fmla="*/ 292105 w 337537"/>
                <a:gd name="connsiteY59" fmla="*/ 120884 h 337536"/>
                <a:gd name="connsiteX60" fmla="*/ 293283 w 337537"/>
                <a:gd name="connsiteY60" fmla="*/ 125838 h 337536"/>
                <a:gd name="connsiteX61" fmla="*/ 293872 w 337537"/>
                <a:gd name="connsiteY61" fmla="*/ 131084 h 337536"/>
                <a:gd name="connsiteX62" fmla="*/ 294756 w 337537"/>
                <a:gd name="connsiteY62" fmla="*/ 136330 h 337536"/>
                <a:gd name="connsiteX63" fmla="*/ 295345 w 337537"/>
                <a:gd name="connsiteY63" fmla="*/ 141576 h 337536"/>
                <a:gd name="connsiteX64" fmla="*/ 295345 w 337537"/>
                <a:gd name="connsiteY64" fmla="*/ 146823 h 337536"/>
                <a:gd name="connsiteX65" fmla="*/ 295345 w 337537"/>
                <a:gd name="connsiteY65" fmla="*/ 147114 h 337536"/>
                <a:gd name="connsiteX66" fmla="*/ 295345 w 337537"/>
                <a:gd name="connsiteY66" fmla="*/ 148280 h 337536"/>
                <a:gd name="connsiteX67" fmla="*/ 294756 w 337537"/>
                <a:gd name="connsiteY67" fmla="*/ 149154 h 337536"/>
                <a:gd name="connsiteX68" fmla="*/ 294462 w 337537"/>
                <a:gd name="connsiteY68" fmla="*/ 150029 h 337536"/>
                <a:gd name="connsiteX69" fmla="*/ 293872 w 337537"/>
                <a:gd name="connsiteY69" fmla="*/ 150611 h 337536"/>
                <a:gd name="connsiteX70" fmla="*/ 292989 w 337537"/>
                <a:gd name="connsiteY70" fmla="*/ 151194 h 337536"/>
                <a:gd name="connsiteX71" fmla="*/ 292105 w 337537"/>
                <a:gd name="connsiteY71" fmla="*/ 152069 h 337536"/>
                <a:gd name="connsiteX72" fmla="*/ 291222 w 337537"/>
                <a:gd name="connsiteY72" fmla="*/ 152360 h 337536"/>
                <a:gd name="connsiteX73" fmla="*/ 290043 w 337537"/>
                <a:gd name="connsiteY73" fmla="*/ 152360 h 337536"/>
                <a:gd name="connsiteX74" fmla="*/ 288865 w 337537"/>
                <a:gd name="connsiteY74" fmla="*/ 152360 h 337536"/>
                <a:gd name="connsiteX75" fmla="*/ 287981 w 337537"/>
                <a:gd name="connsiteY75" fmla="*/ 152069 h 337536"/>
                <a:gd name="connsiteX76" fmla="*/ 286803 w 337537"/>
                <a:gd name="connsiteY76" fmla="*/ 151486 h 337536"/>
                <a:gd name="connsiteX77" fmla="*/ 286214 w 337537"/>
                <a:gd name="connsiteY77" fmla="*/ 150611 h 337536"/>
                <a:gd name="connsiteX78" fmla="*/ 285625 w 337537"/>
                <a:gd name="connsiteY78" fmla="*/ 150029 h 337536"/>
                <a:gd name="connsiteX79" fmla="*/ 285036 w 337537"/>
                <a:gd name="connsiteY79" fmla="*/ 149154 h 337536"/>
                <a:gd name="connsiteX80" fmla="*/ 284741 w 337537"/>
                <a:gd name="connsiteY80" fmla="*/ 148280 h 337536"/>
                <a:gd name="connsiteX81" fmla="*/ 284741 w 337537"/>
                <a:gd name="connsiteY81" fmla="*/ 147114 h 337536"/>
                <a:gd name="connsiteX82" fmla="*/ 284741 w 337537"/>
                <a:gd name="connsiteY82" fmla="*/ 142159 h 337536"/>
                <a:gd name="connsiteX83" fmla="*/ 284152 w 337537"/>
                <a:gd name="connsiteY83" fmla="*/ 137496 h 337536"/>
                <a:gd name="connsiteX84" fmla="*/ 283858 w 337537"/>
                <a:gd name="connsiteY84" fmla="*/ 132833 h 337536"/>
                <a:gd name="connsiteX85" fmla="*/ 282680 w 337537"/>
                <a:gd name="connsiteY85" fmla="*/ 127878 h 337536"/>
                <a:gd name="connsiteX86" fmla="*/ 281796 w 337537"/>
                <a:gd name="connsiteY86" fmla="*/ 123507 h 337536"/>
                <a:gd name="connsiteX87" fmla="*/ 280618 w 337537"/>
                <a:gd name="connsiteY87" fmla="*/ 119135 h 337536"/>
                <a:gd name="connsiteX88" fmla="*/ 278850 w 337537"/>
                <a:gd name="connsiteY88" fmla="*/ 114763 h 337536"/>
                <a:gd name="connsiteX89" fmla="*/ 277083 w 337537"/>
                <a:gd name="connsiteY89" fmla="*/ 110391 h 337536"/>
                <a:gd name="connsiteX90" fmla="*/ 275316 w 337537"/>
                <a:gd name="connsiteY90" fmla="*/ 106311 h 337536"/>
                <a:gd name="connsiteX91" fmla="*/ 273254 w 337537"/>
                <a:gd name="connsiteY91" fmla="*/ 102231 h 337536"/>
                <a:gd name="connsiteX92" fmla="*/ 270898 w 337537"/>
                <a:gd name="connsiteY92" fmla="*/ 98150 h 337536"/>
                <a:gd name="connsiteX93" fmla="*/ 268541 w 337537"/>
                <a:gd name="connsiteY93" fmla="*/ 94362 h 337536"/>
                <a:gd name="connsiteX94" fmla="*/ 265596 w 337537"/>
                <a:gd name="connsiteY94" fmla="*/ 90573 h 337536"/>
                <a:gd name="connsiteX95" fmla="*/ 262650 w 337537"/>
                <a:gd name="connsiteY95" fmla="*/ 87075 h 337536"/>
                <a:gd name="connsiteX96" fmla="*/ 259999 w 337537"/>
                <a:gd name="connsiteY96" fmla="*/ 83578 h 337536"/>
                <a:gd name="connsiteX97" fmla="*/ 256759 w 337537"/>
                <a:gd name="connsiteY97" fmla="*/ 80372 h 337536"/>
                <a:gd name="connsiteX98" fmla="*/ 253519 w 337537"/>
                <a:gd name="connsiteY98" fmla="*/ 77458 h 337536"/>
                <a:gd name="connsiteX99" fmla="*/ 249985 w 337537"/>
                <a:gd name="connsiteY99" fmla="*/ 74252 h 337536"/>
                <a:gd name="connsiteX100" fmla="*/ 246155 w 337537"/>
                <a:gd name="connsiteY100" fmla="*/ 71337 h 337536"/>
                <a:gd name="connsiteX101" fmla="*/ 242621 w 337537"/>
                <a:gd name="connsiteY101" fmla="*/ 68714 h 337536"/>
                <a:gd name="connsiteX102" fmla="*/ 238497 w 337537"/>
                <a:gd name="connsiteY102" fmla="*/ 66382 h 337536"/>
                <a:gd name="connsiteX103" fmla="*/ 234668 w 337537"/>
                <a:gd name="connsiteY103" fmla="*/ 64051 h 337536"/>
                <a:gd name="connsiteX104" fmla="*/ 230544 w 337537"/>
                <a:gd name="connsiteY104" fmla="*/ 62011 h 337536"/>
                <a:gd name="connsiteX105" fmla="*/ 226420 w 337537"/>
                <a:gd name="connsiteY105" fmla="*/ 59971 h 337536"/>
                <a:gd name="connsiteX106" fmla="*/ 222002 w 337537"/>
                <a:gd name="connsiteY106" fmla="*/ 58513 h 337536"/>
                <a:gd name="connsiteX107" fmla="*/ 217584 w 337537"/>
                <a:gd name="connsiteY107" fmla="*/ 56765 h 337536"/>
                <a:gd name="connsiteX108" fmla="*/ 213166 w 337537"/>
                <a:gd name="connsiteY108" fmla="*/ 55599 h 337536"/>
                <a:gd name="connsiteX109" fmla="*/ 208453 w 337537"/>
                <a:gd name="connsiteY109" fmla="*/ 54724 h 337536"/>
                <a:gd name="connsiteX110" fmla="*/ 204035 w 337537"/>
                <a:gd name="connsiteY110" fmla="*/ 53850 h 337536"/>
                <a:gd name="connsiteX111" fmla="*/ 199027 w 337537"/>
                <a:gd name="connsiteY111" fmla="*/ 52976 h 337536"/>
                <a:gd name="connsiteX112" fmla="*/ 194020 w 337537"/>
                <a:gd name="connsiteY112" fmla="*/ 52684 h 337536"/>
                <a:gd name="connsiteX113" fmla="*/ 189307 w 337537"/>
                <a:gd name="connsiteY113" fmla="*/ 52684 h 337536"/>
                <a:gd name="connsiteX114" fmla="*/ 188424 w 337537"/>
                <a:gd name="connsiteY114" fmla="*/ 52393 h 337536"/>
                <a:gd name="connsiteX115" fmla="*/ 187245 w 337537"/>
                <a:gd name="connsiteY115" fmla="*/ 52101 h 337536"/>
                <a:gd name="connsiteX116" fmla="*/ 186362 w 337537"/>
                <a:gd name="connsiteY116" fmla="*/ 51810 h 337536"/>
                <a:gd name="connsiteX117" fmla="*/ 185478 w 337537"/>
                <a:gd name="connsiteY117" fmla="*/ 51227 h 337536"/>
                <a:gd name="connsiteX118" fmla="*/ 184889 w 337537"/>
                <a:gd name="connsiteY118" fmla="*/ 50353 h 337536"/>
                <a:gd name="connsiteX119" fmla="*/ 184594 w 337537"/>
                <a:gd name="connsiteY119" fmla="*/ 49187 h 337536"/>
                <a:gd name="connsiteX120" fmla="*/ 184300 w 337537"/>
                <a:gd name="connsiteY120" fmla="*/ 48313 h 337536"/>
                <a:gd name="connsiteX121" fmla="*/ 184005 w 337537"/>
                <a:gd name="connsiteY121" fmla="*/ 47438 h 337536"/>
                <a:gd name="connsiteX122" fmla="*/ 184300 w 337537"/>
                <a:gd name="connsiteY122" fmla="*/ 46564 h 337536"/>
                <a:gd name="connsiteX123" fmla="*/ 184594 w 337537"/>
                <a:gd name="connsiteY123" fmla="*/ 45690 h 337536"/>
                <a:gd name="connsiteX124" fmla="*/ 184889 w 337537"/>
                <a:gd name="connsiteY124" fmla="*/ 44524 h 337536"/>
                <a:gd name="connsiteX125" fmla="*/ 185478 w 337537"/>
                <a:gd name="connsiteY125" fmla="*/ 43649 h 337536"/>
                <a:gd name="connsiteX126" fmla="*/ 186362 w 337537"/>
                <a:gd name="connsiteY126" fmla="*/ 43066 h 337536"/>
                <a:gd name="connsiteX127" fmla="*/ 187245 w 337537"/>
                <a:gd name="connsiteY127" fmla="*/ 42775 h 337536"/>
                <a:gd name="connsiteX128" fmla="*/ 188424 w 337537"/>
                <a:gd name="connsiteY128" fmla="*/ 42484 h 337536"/>
                <a:gd name="connsiteX129" fmla="*/ 71785 w 337537"/>
                <a:gd name="connsiteY129" fmla="*/ 21096 h 337536"/>
                <a:gd name="connsiteX130" fmla="*/ 70027 w 337537"/>
                <a:gd name="connsiteY130" fmla="*/ 21975 h 337536"/>
                <a:gd name="connsiteX131" fmla="*/ 68269 w 337537"/>
                <a:gd name="connsiteY131" fmla="*/ 22561 h 337536"/>
                <a:gd name="connsiteX132" fmla="*/ 67097 w 337537"/>
                <a:gd name="connsiteY132" fmla="*/ 23440 h 337536"/>
                <a:gd name="connsiteX133" fmla="*/ 66218 w 337537"/>
                <a:gd name="connsiteY133" fmla="*/ 24612 h 337536"/>
                <a:gd name="connsiteX134" fmla="*/ 65046 w 337537"/>
                <a:gd name="connsiteY134" fmla="*/ 25491 h 337536"/>
                <a:gd name="connsiteX135" fmla="*/ 64167 w 337537"/>
                <a:gd name="connsiteY135" fmla="*/ 27249 h 337536"/>
                <a:gd name="connsiteX136" fmla="*/ 63874 w 337537"/>
                <a:gd name="connsiteY136" fmla="*/ 28421 h 337536"/>
                <a:gd name="connsiteX137" fmla="*/ 63288 w 337537"/>
                <a:gd name="connsiteY137" fmla="*/ 30179 h 337536"/>
                <a:gd name="connsiteX138" fmla="*/ 63288 w 337537"/>
                <a:gd name="connsiteY138" fmla="*/ 31644 h 337536"/>
                <a:gd name="connsiteX139" fmla="*/ 63288 w 337537"/>
                <a:gd name="connsiteY139" fmla="*/ 34867 h 337536"/>
                <a:gd name="connsiteX140" fmla="*/ 302669 w 337537"/>
                <a:gd name="connsiteY140" fmla="*/ 274248 h 337536"/>
                <a:gd name="connsiteX141" fmla="*/ 305892 w 337537"/>
                <a:gd name="connsiteY141" fmla="*/ 274248 h 337536"/>
                <a:gd name="connsiteX142" fmla="*/ 307650 w 337537"/>
                <a:gd name="connsiteY142" fmla="*/ 273955 h 337536"/>
                <a:gd name="connsiteX143" fmla="*/ 308822 w 337537"/>
                <a:gd name="connsiteY143" fmla="*/ 273662 h 337536"/>
                <a:gd name="connsiteX144" fmla="*/ 310287 w 337537"/>
                <a:gd name="connsiteY144" fmla="*/ 273076 h 337536"/>
                <a:gd name="connsiteX145" fmla="*/ 311752 w 337537"/>
                <a:gd name="connsiteY145" fmla="*/ 272490 h 337536"/>
                <a:gd name="connsiteX146" fmla="*/ 312924 w 337537"/>
                <a:gd name="connsiteY146" fmla="*/ 271611 h 337536"/>
                <a:gd name="connsiteX147" fmla="*/ 313803 w 337537"/>
                <a:gd name="connsiteY147" fmla="*/ 270439 h 337536"/>
                <a:gd name="connsiteX148" fmla="*/ 314975 w 337537"/>
                <a:gd name="connsiteY148" fmla="*/ 269267 h 337536"/>
                <a:gd name="connsiteX149" fmla="*/ 315561 w 337537"/>
                <a:gd name="connsiteY149" fmla="*/ 267802 h 337536"/>
                <a:gd name="connsiteX150" fmla="*/ 316147 w 337537"/>
                <a:gd name="connsiteY150" fmla="*/ 266044 h 337536"/>
                <a:gd name="connsiteX151" fmla="*/ 316440 w 337537"/>
                <a:gd name="connsiteY151" fmla="*/ 264579 h 337536"/>
                <a:gd name="connsiteX152" fmla="*/ 316440 w 337537"/>
                <a:gd name="connsiteY152" fmla="*/ 263407 h 337536"/>
                <a:gd name="connsiteX153" fmla="*/ 316147 w 337537"/>
                <a:gd name="connsiteY153" fmla="*/ 261649 h 337536"/>
                <a:gd name="connsiteX154" fmla="*/ 315854 w 337537"/>
                <a:gd name="connsiteY154" fmla="*/ 260184 h 337536"/>
                <a:gd name="connsiteX155" fmla="*/ 315268 w 337537"/>
                <a:gd name="connsiteY155" fmla="*/ 258719 h 337536"/>
                <a:gd name="connsiteX156" fmla="*/ 314389 w 337537"/>
                <a:gd name="connsiteY156" fmla="*/ 257547 h 337536"/>
                <a:gd name="connsiteX157" fmla="*/ 313217 w 337537"/>
                <a:gd name="connsiteY157" fmla="*/ 256375 h 337536"/>
                <a:gd name="connsiteX158" fmla="*/ 81161 w 337537"/>
                <a:gd name="connsiteY158" fmla="*/ 24026 h 337536"/>
                <a:gd name="connsiteX159" fmla="*/ 79696 w 337537"/>
                <a:gd name="connsiteY159" fmla="*/ 22854 h 337536"/>
                <a:gd name="connsiteX160" fmla="*/ 77938 w 337537"/>
                <a:gd name="connsiteY160" fmla="*/ 21975 h 337536"/>
                <a:gd name="connsiteX161" fmla="*/ 75887 w 337537"/>
                <a:gd name="connsiteY161" fmla="*/ 21096 h 337536"/>
                <a:gd name="connsiteX162" fmla="*/ 73836 w 337537"/>
                <a:gd name="connsiteY162" fmla="*/ 21096 h 337536"/>
                <a:gd name="connsiteX163" fmla="*/ 189865 w 337537"/>
                <a:gd name="connsiteY163" fmla="*/ 0 h 337536"/>
                <a:gd name="connsiteX164" fmla="*/ 190158 w 337537"/>
                <a:gd name="connsiteY164" fmla="*/ 0 h 337536"/>
                <a:gd name="connsiteX165" fmla="*/ 197776 w 337537"/>
                <a:gd name="connsiteY165" fmla="*/ 293 h 337536"/>
                <a:gd name="connsiteX166" fmla="*/ 205394 w 337537"/>
                <a:gd name="connsiteY166" fmla="*/ 879 h 337536"/>
                <a:gd name="connsiteX167" fmla="*/ 212719 w 337537"/>
                <a:gd name="connsiteY167" fmla="*/ 1758 h 337536"/>
                <a:gd name="connsiteX168" fmla="*/ 220044 w 337537"/>
                <a:gd name="connsiteY168" fmla="*/ 3223 h 337536"/>
                <a:gd name="connsiteX169" fmla="*/ 226783 w 337537"/>
                <a:gd name="connsiteY169" fmla="*/ 4688 h 337536"/>
                <a:gd name="connsiteX170" fmla="*/ 233815 w 337537"/>
                <a:gd name="connsiteY170" fmla="*/ 6739 h 337536"/>
                <a:gd name="connsiteX171" fmla="*/ 240847 w 337537"/>
                <a:gd name="connsiteY171" fmla="*/ 9083 h 337536"/>
                <a:gd name="connsiteX172" fmla="*/ 247293 w 337537"/>
                <a:gd name="connsiteY172" fmla="*/ 11720 h 337536"/>
                <a:gd name="connsiteX173" fmla="*/ 254032 w 337537"/>
                <a:gd name="connsiteY173" fmla="*/ 14650 h 337536"/>
                <a:gd name="connsiteX174" fmla="*/ 260478 w 337537"/>
                <a:gd name="connsiteY174" fmla="*/ 18166 h 337536"/>
                <a:gd name="connsiteX175" fmla="*/ 266338 w 337537"/>
                <a:gd name="connsiteY175" fmla="*/ 21389 h 337536"/>
                <a:gd name="connsiteX176" fmla="*/ 272491 w 337537"/>
                <a:gd name="connsiteY176" fmla="*/ 25198 h 337536"/>
                <a:gd name="connsiteX177" fmla="*/ 278351 w 337537"/>
                <a:gd name="connsiteY177" fmla="*/ 29300 h 337536"/>
                <a:gd name="connsiteX178" fmla="*/ 283918 w 337537"/>
                <a:gd name="connsiteY178" fmla="*/ 33988 h 337536"/>
                <a:gd name="connsiteX179" fmla="*/ 289192 w 337537"/>
                <a:gd name="connsiteY179" fmla="*/ 38676 h 337536"/>
                <a:gd name="connsiteX180" fmla="*/ 294173 w 337537"/>
                <a:gd name="connsiteY180" fmla="*/ 43364 h 337536"/>
                <a:gd name="connsiteX181" fmla="*/ 299447 w 337537"/>
                <a:gd name="connsiteY181" fmla="*/ 48345 h 337536"/>
                <a:gd name="connsiteX182" fmla="*/ 303842 w 337537"/>
                <a:gd name="connsiteY182" fmla="*/ 53912 h 337536"/>
                <a:gd name="connsiteX183" fmla="*/ 308237 w 337537"/>
                <a:gd name="connsiteY183" fmla="*/ 59479 h 337536"/>
                <a:gd name="connsiteX184" fmla="*/ 312339 w 337537"/>
                <a:gd name="connsiteY184" fmla="*/ 65046 h 337536"/>
                <a:gd name="connsiteX185" fmla="*/ 316148 w 337537"/>
                <a:gd name="connsiteY185" fmla="*/ 71199 h 337536"/>
                <a:gd name="connsiteX186" fmla="*/ 319664 w 337537"/>
                <a:gd name="connsiteY186" fmla="*/ 77352 h 337536"/>
                <a:gd name="connsiteX187" fmla="*/ 323180 w 337537"/>
                <a:gd name="connsiteY187" fmla="*/ 83505 h 337536"/>
                <a:gd name="connsiteX188" fmla="*/ 325817 w 337537"/>
                <a:gd name="connsiteY188" fmla="*/ 90244 h 337536"/>
                <a:gd name="connsiteX189" fmla="*/ 328454 w 337537"/>
                <a:gd name="connsiteY189" fmla="*/ 96690 h 337536"/>
                <a:gd name="connsiteX190" fmla="*/ 331091 w 337537"/>
                <a:gd name="connsiteY190" fmla="*/ 103722 h 337536"/>
                <a:gd name="connsiteX191" fmla="*/ 332849 w 337537"/>
                <a:gd name="connsiteY191" fmla="*/ 110754 h 337536"/>
                <a:gd name="connsiteX192" fmla="*/ 334314 w 337537"/>
                <a:gd name="connsiteY192" fmla="*/ 118079 h 337536"/>
                <a:gd name="connsiteX193" fmla="*/ 335779 w 337537"/>
                <a:gd name="connsiteY193" fmla="*/ 125111 h 337536"/>
                <a:gd name="connsiteX194" fmla="*/ 336658 w 337537"/>
                <a:gd name="connsiteY194" fmla="*/ 132729 h 337536"/>
                <a:gd name="connsiteX195" fmla="*/ 337244 w 337537"/>
                <a:gd name="connsiteY195" fmla="*/ 139761 h 337536"/>
                <a:gd name="connsiteX196" fmla="*/ 337537 w 337537"/>
                <a:gd name="connsiteY196" fmla="*/ 147379 h 337536"/>
                <a:gd name="connsiteX197" fmla="*/ 337537 w 337537"/>
                <a:gd name="connsiteY197" fmla="*/ 147672 h 337536"/>
                <a:gd name="connsiteX198" fmla="*/ 337244 w 337537"/>
                <a:gd name="connsiteY198" fmla="*/ 149723 h 337536"/>
                <a:gd name="connsiteX199" fmla="*/ 336658 w 337537"/>
                <a:gd name="connsiteY199" fmla="*/ 151774 h 337536"/>
                <a:gd name="connsiteX200" fmla="*/ 335779 w 337537"/>
                <a:gd name="connsiteY200" fmla="*/ 153532 h 337536"/>
                <a:gd name="connsiteX201" fmla="*/ 334314 w 337537"/>
                <a:gd name="connsiteY201" fmla="*/ 154997 h 337536"/>
                <a:gd name="connsiteX202" fmla="*/ 332849 w 337537"/>
                <a:gd name="connsiteY202" fmla="*/ 156462 h 337536"/>
                <a:gd name="connsiteX203" fmla="*/ 331091 w 337537"/>
                <a:gd name="connsiteY203" fmla="*/ 157341 h 337536"/>
                <a:gd name="connsiteX204" fmla="*/ 329040 w 337537"/>
                <a:gd name="connsiteY204" fmla="*/ 157927 h 337536"/>
                <a:gd name="connsiteX205" fmla="*/ 326989 w 337537"/>
                <a:gd name="connsiteY205" fmla="*/ 158220 h 337536"/>
                <a:gd name="connsiteX206" fmla="*/ 324938 w 337537"/>
                <a:gd name="connsiteY206" fmla="*/ 157927 h 337536"/>
                <a:gd name="connsiteX207" fmla="*/ 322887 w 337537"/>
                <a:gd name="connsiteY207" fmla="*/ 157341 h 337536"/>
                <a:gd name="connsiteX208" fmla="*/ 321129 w 337537"/>
                <a:gd name="connsiteY208" fmla="*/ 156462 h 337536"/>
                <a:gd name="connsiteX209" fmla="*/ 319664 w 337537"/>
                <a:gd name="connsiteY209" fmla="*/ 154997 h 337536"/>
                <a:gd name="connsiteX210" fmla="*/ 318199 w 337537"/>
                <a:gd name="connsiteY210" fmla="*/ 153532 h 337536"/>
                <a:gd name="connsiteX211" fmla="*/ 317320 w 337537"/>
                <a:gd name="connsiteY211" fmla="*/ 151774 h 337536"/>
                <a:gd name="connsiteX212" fmla="*/ 316734 w 337537"/>
                <a:gd name="connsiteY212" fmla="*/ 149723 h 337536"/>
                <a:gd name="connsiteX213" fmla="*/ 316441 w 337537"/>
                <a:gd name="connsiteY213" fmla="*/ 147672 h 337536"/>
                <a:gd name="connsiteX214" fmla="*/ 316148 w 337537"/>
                <a:gd name="connsiteY214" fmla="*/ 141226 h 337536"/>
                <a:gd name="connsiteX215" fmla="*/ 315855 w 337537"/>
                <a:gd name="connsiteY215" fmla="*/ 134780 h 337536"/>
                <a:gd name="connsiteX216" fmla="*/ 314976 w 337537"/>
                <a:gd name="connsiteY216" fmla="*/ 128334 h 337536"/>
                <a:gd name="connsiteX217" fmla="*/ 313804 w 337537"/>
                <a:gd name="connsiteY217" fmla="*/ 122181 h 337536"/>
                <a:gd name="connsiteX218" fmla="*/ 312339 w 337537"/>
                <a:gd name="connsiteY218" fmla="*/ 116028 h 337536"/>
                <a:gd name="connsiteX219" fmla="*/ 310581 w 337537"/>
                <a:gd name="connsiteY219" fmla="*/ 110168 h 337536"/>
                <a:gd name="connsiteX220" fmla="*/ 308823 w 337537"/>
                <a:gd name="connsiteY220" fmla="*/ 104015 h 337536"/>
                <a:gd name="connsiteX221" fmla="*/ 306479 w 337537"/>
                <a:gd name="connsiteY221" fmla="*/ 98448 h 337536"/>
                <a:gd name="connsiteX222" fmla="*/ 304135 w 337537"/>
                <a:gd name="connsiteY222" fmla="*/ 93174 h 337536"/>
                <a:gd name="connsiteX223" fmla="*/ 301205 w 337537"/>
                <a:gd name="connsiteY223" fmla="*/ 87314 h 337536"/>
                <a:gd name="connsiteX224" fmla="*/ 297982 w 337537"/>
                <a:gd name="connsiteY224" fmla="*/ 82333 h 337536"/>
                <a:gd name="connsiteX225" fmla="*/ 294759 w 337537"/>
                <a:gd name="connsiteY225" fmla="*/ 76766 h 337536"/>
                <a:gd name="connsiteX226" fmla="*/ 291243 w 337537"/>
                <a:gd name="connsiteY226" fmla="*/ 72078 h 337536"/>
                <a:gd name="connsiteX227" fmla="*/ 287727 w 337537"/>
                <a:gd name="connsiteY227" fmla="*/ 67390 h 337536"/>
                <a:gd name="connsiteX228" fmla="*/ 283625 w 337537"/>
                <a:gd name="connsiteY228" fmla="*/ 62702 h 337536"/>
                <a:gd name="connsiteX229" fmla="*/ 279523 w 337537"/>
                <a:gd name="connsiteY229" fmla="*/ 58307 h 337536"/>
                <a:gd name="connsiteX230" fmla="*/ 274835 w 337537"/>
                <a:gd name="connsiteY230" fmla="*/ 54205 h 337536"/>
                <a:gd name="connsiteX231" fmla="*/ 270147 w 337537"/>
                <a:gd name="connsiteY231" fmla="*/ 50103 h 337536"/>
                <a:gd name="connsiteX232" fmla="*/ 265459 w 337537"/>
                <a:gd name="connsiteY232" fmla="*/ 46294 h 337536"/>
                <a:gd name="connsiteX233" fmla="*/ 260771 w 337537"/>
                <a:gd name="connsiteY233" fmla="*/ 42778 h 337536"/>
                <a:gd name="connsiteX234" fmla="*/ 255204 w 337537"/>
                <a:gd name="connsiteY234" fmla="*/ 39555 h 337536"/>
                <a:gd name="connsiteX235" fmla="*/ 250223 w 337537"/>
                <a:gd name="connsiteY235" fmla="*/ 36332 h 337536"/>
                <a:gd name="connsiteX236" fmla="*/ 244656 w 337537"/>
                <a:gd name="connsiteY236" fmla="*/ 33402 h 337536"/>
                <a:gd name="connsiteX237" fmla="*/ 239089 w 337537"/>
                <a:gd name="connsiteY237" fmla="*/ 31058 h 337536"/>
                <a:gd name="connsiteX238" fmla="*/ 233229 w 337537"/>
                <a:gd name="connsiteY238" fmla="*/ 28714 h 337536"/>
                <a:gd name="connsiteX239" fmla="*/ 227369 w 337537"/>
                <a:gd name="connsiteY239" fmla="*/ 26956 h 337536"/>
                <a:gd name="connsiteX240" fmla="*/ 221509 w 337537"/>
                <a:gd name="connsiteY240" fmla="*/ 24905 h 337536"/>
                <a:gd name="connsiteX241" fmla="*/ 215356 w 337537"/>
                <a:gd name="connsiteY241" fmla="*/ 23733 h 337536"/>
                <a:gd name="connsiteX242" fmla="*/ 209203 w 337537"/>
                <a:gd name="connsiteY242" fmla="*/ 22561 h 337536"/>
                <a:gd name="connsiteX243" fmla="*/ 202757 w 337537"/>
                <a:gd name="connsiteY243" fmla="*/ 21975 h 337536"/>
                <a:gd name="connsiteX244" fmla="*/ 196604 w 337537"/>
                <a:gd name="connsiteY244" fmla="*/ 21096 h 337536"/>
                <a:gd name="connsiteX245" fmla="*/ 189865 w 337537"/>
                <a:gd name="connsiteY245" fmla="*/ 21096 h 337536"/>
                <a:gd name="connsiteX246" fmla="*/ 187521 w 337537"/>
                <a:gd name="connsiteY246" fmla="*/ 20803 h 337536"/>
                <a:gd name="connsiteX247" fmla="*/ 185763 w 337537"/>
                <a:gd name="connsiteY247" fmla="*/ 20217 h 337536"/>
                <a:gd name="connsiteX248" fmla="*/ 183712 w 337537"/>
                <a:gd name="connsiteY248" fmla="*/ 19338 h 337536"/>
                <a:gd name="connsiteX249" fmla="*/ 182540 w 337537"/>
                <a:gd name="connsiteY249" fmla="*/ 18166 h 337536"/>
                <a:gd name="connsiteX250" fmla="*/ 181075 w 337537"/>
                <a:gd name="connsiteY250" fmla="*/ 16408 h 337536"/>
                <a:gd name="connsiteX251" fmla="*/ 179903 w 337537"/>
                <a:gd name="connsiteY251" fmla="*/ 14650 h 337536"/>
                <a:gd name="connsiteX252" fmla="*/ 179317 w 337537"/>
                <a:gd name="connsiteY252" fmla="*/ 12599 h 337536"/>
                <a:gd name="connsiteX253" fmla="*/ 179317 w 337537"/>
                <a:gd name="connsiteY253" fmla="*/ 10548 h 337536"/>
                <a:gd name="connsiteX254" fmla="*/ 179317 w 337537"/>
                <a:gd name="connsiteY254" fmla="*/ 8497 h 337536"/>
                <a:gd name="connsiteX255" fmla="*/ 179903 w 337537"/>
                <a:gd name="connsiteY255" fmla="*/ 6446 h 337536"/>
                <a:gd name="connsiteX256" fmla="*/ 181075 w 337537"/>
                <a:gd name="connsiteY256" fmla="*/ 4688 h 337536"/>
                <a:gd name="connsiteX257" fmla="*/ 182540 w 337537"/>
                <a:gd name="connsiteY257" fmla="*/ 3223 h 337536"/>
                <a:gd name="connsiteX258" fmla="*/ 183712 w 337537"/>
                <a:gd name="connsiteY258" fmla="*/ 1758 h 337536"/>
                <a:gd name="connsiteX259" fmla="*/ 185763 w 337537"/>
                <a:gd name="connsiteY259" fmla="*/ 879 h 337536"/>
                <a:gd name="connsiteX260" fmla="*/ 187521 w 337537"/>
                <a:gd name="connsiteY260" fmla="*/ 293 h 337536"/>
                <a:gd name="connsiteX261" fmla="*/ 70906 w 337537"/>
                <a:gd name="connsiteY261" fmla="*/ 0 h 337536"/>
                <a:gd name="connsiteX262" fmla="*/ 73836 w 337537"/>
                <a:gd name="connsiteY262" fmla="*/ 0 h 337536"/>
                <a:gd name="connsiteX263" fmla="*/ 76766 w 337537"/>
                <a:gd name="connsiteY263" fmla="*/ 0 h 337536"/>
                <a:gd name="connsiteX264" fmla="*/ 79989 w 337537"/>
                <a:gd name="connsiteY264" fmla="*/ 586 h 337536"/>
                <a:gd name="connsiteX265" fmla="*/ 82919 w 337537"/>
                <a:gd name="connsiteY265" fmla="*/ 1172 h 337536"/>
                <a:gd name="connsiteX266" fmla="*/ 85849 w 337537"/>
                <a:gd name="connsiteY266" fmla="*/ 2344 h 337536"/>
                <a:gd name="connsiteX267" fmla="*/ 88486 w 337537"/>
                <a:gd name="connsiteY267" fmla="*/ 3809 h 337536"/>
                <a:gd name="connsiteX268" fmla="*/ 91416 w 337537"/>
                <a:gd name="connsiteY268" fmla="*/ 5274 h 337536"/>
                <a:gd name="connsiteX269" fmla="*/ 94053 w 337537"/>
                <a:gd name="connsiteY269" fmla="*/ 7325 h 337536"/>
                <a:gd name="connsiteX270" fmla="*/ 96104 w 337537"/>
                <a:gd name="connsiteY270" fmla="*/ 9083 h 337536"/>
                <a:gd name="connsiteX271" fmla="*/ 328160 w 337537"/>
                <a:gd name="connsiteY271" fmla="*/ 241432 h 337536"/>
                <a:gd name="connsiteX272" fmla="*/ 329918 w 337537"/>
                <a:gd name="connsiteY272" fmla="*/ 242897 h 337536"/>
                <a:gd name="connsiteX273" fmla="*/ 331383 w 337537"/>
                <a:gd name="connsiteY273" fmla="*/ 244948 h 337536"/>
                <a:gd name="connsiteX274" fmla="*/ 332555 w 337537"/>
                <a:gd name="connsiteY274" fmla="*/ 246706 h 337536"/>
                <a:gd name="connsiteX275" fmla="*/ 333727 w 337537"/>
                <a:gd name="connsiteY275" fmla="*/ 248757 h 337536"/>
                <a:gd name="connsiteX276" fmla="*/ 334899 w 337537"/>
                <a:gd name="connsiteY276" fmla="*/ 250808 h 337536"/>
                <a:gd name="connsiteX277" fmla="*/ 335778 w 337537"/>
                <a:gd name="connsiteY277" fmla="*/ 253152 h 337536"/>
                <a:gd name="connsiteX278" fmla="*/ 336364 w 337537"/>
                <a:gd name="connsiteY278" fmla="*/ 255496 h 337536"/>
                <a:gd name="connsiteX279" fmla="*/ 336950 w 337537"/>
                <a:gd name="connsiteY279" fmla="*/ 257547 h 337536"/>
                <a:gd name="connsiteX280" fmla="*/ 337243 w 337537"/>
                <a:gd name="connsiteY280" fmla="*/ 259891 h 337536"/>
                <a:gd name="connsiteX281" fmla="*/ 337536 w 337537"/>
                <a:gd name="connsiteY281" fmla="*/ 261942 h 337536"/>
                <a:gd name="connsiteX282" fmla="*/ 337536 w 337537"/>
                <a:gd name="connsiteY282" fmla="*/ 264579 h 337536"/>
                <a:gd name="connsiteX283" fmla="*/ 337243 w 337537"/>
                <a:gd name="connsiteY283" fmla="*/ 266630 h 337536"/>
                <a:gd name="connsiteX284" fmla="*/ 336950 w 337537"/>
                <a:gd name="connsiteY284" fmla="*/ 268974 h 337536"/>
                <a:gd name="connsiteX285" fmla="*/ 336657 w 337537"/>
                <a:gd name="connsiteY285" fmla="*/ 271318 h 337536"/>
                <a:gd name="connsiteX286" fmla="*/ 336071 w 337537"/>
                <a:gd name="connsiteY286" fmla="*/ 273662 h 337536"/>
                <a:gd name="connsiteX287" fmla="*/ 335192 w 337537"/>
                <a:gd name="connsiteY287" fmla="*/ 276006 h 337536"/>
                <a:gd name="connsiteX288" fmla="*/ 334020 w 337537"/>
                <a:gd name="connsiteY288" fmla="*/ 277764 h 337536"/>
                <a:gd name="connsiteX289" fmla="*/ 332848 w 337537"/>
                <a:gd name="connsiteY289" fmla="*/ 280108 h 337536"/>
                <a:gd name="connsiteX290" fmla="*/ 331676 w 337537"/>
                <a:gd name="connsiteY290" fmla="*/ 281866 h 337536"/>
                <a:gd name="connsiteX291" fmla="*/ 330211 w 337537"/>
                <a:gd name="connsiteY291" fmla="*/ 283917 h 337536"/>
                <a:gd name="connsiteX292" fmla="*/ 328746 w 337537"/>
                <a:gd name="connsiteY292" fmla="*/ 285382 h 337536"/>
                <a:gd name="connsiteX293" fmla="*/ 327281 w 337537"/>
                <a:gd name="connsiteY293" fmla="*/ 287433 h 337536"/>
                <a:gd name="connsiteX294" fmla="*/ 325230 w 337537"/>
                <a:gd name="connsiteY294" fmla="*/ 288605 h 337536"/>
                <a:gd name="connsiteX295" fmla="*/ 323472 w 337537"/>
                <a:gd name="connsiteY295" fmla="*/ 289777 h 337536"/>
                <a:gd name="connsiteX296" fmla="*/ 321421 w 337537"/>
                <a:gd name="connsiteY296" fmla="*/ 291242 h 337536"/>
                <a:gd name="connsiteX297" fmla="*/ 319663 w 337537"/>
                <a:gd name="connsiteY297" fmla="*/ 292414 h 337536"/>
                <a:gd name="connsiteX298" fmla="*/ 317319 w 337537"/>
                <a:gd name="connsiteY298" fmla="*/ 293293 h 337536"/>
                <a:gd name="connsiteX299" fmla="*/ 315268 w 337537"/>
                <a:gd name="connsiteY299" fmla="*/ 293879 h 337536"/>
                <a:gd name="connsiteX300" fmla="*/ 312924 w 337537"/>
                <a:gd name="connsiteY300" fmla="*/ 294465 h 337536"/>
                <a:gd name="connsiteX301" fmla="*/ 310580 w 337537"/>
                <a:gd name="connsiteY301" fmla="*/ 295051 h 337536"/>
                <a:gd name="connsiteX302" fmla="*/ 308236 w 337537"/>
                <a:gd name="connsiteY302" fmla="*/ 295344 h 337536"/>
                <a:gd name="connsiteX303" fmla="*/ 305892 w 337537"/>
                <a:gd name="connsiteY303" fmla="*/ 295344 h 337536"/>
                <a:gd name="connsiteX304" fmla="*/ 160857 w 337537"/>
                <a:gd name="connsiteY304" fmla="*/ 295344 h 337536"/>
                <a:gd name="connsiteX305" fmla="*/ 127748 w 337537"/>
                <a:gd name="connsiteY305" fmla="*/ 328160 h 337536"/>
                <a:gd name="connsiteX306" fmla="*/ 125697 w 337537"/>
                <a:gd name="connsiteY306" fmla="*/ 330504 h 337536"/>
                <a:gd name="connsiteX307" fmla="*/ 122767 w 337537"/>
                <a:gd name="connsiteY307" fmla="*/ 332262 h 337536"/>
                <a:gd name="connsiteX308" fmla="*/ 120130 w 337537"/>
                <a:gd name="connsiteY308" fmla="*/ 333727 h 337536"/>
                <a:gd name="connsiteX309" fmla="*/ 117493 w 337537"/>
                <a:gd name="connsiteY309" fmla="*/ 335192 h 337536"/>
                <a:gd name="connsiteX310" fmla="*/ 114563 w 337537"/>
                <a:gd name="connsiteY310" fmla="*/ 336364 h 337536"/>
                <a:gd name="connsiteX311" fmla="*/ 111633 w 337537"/>
                <a:gd name="connsiteY311" fmla="*/ 336950 h 337536"/>
                <a:gd name="connsiteX312" fmla="*/ 108410 w 337537"/>
                <a:gd name="connsiteY312" fmla="*/ 337243 h 337536"/>
                <a:gd name="connsiteX313" fmla="*/ 105480 w 337537"/>
                <a:gd name="connsiteY313" fmla="*/ 337536 h 337536"/>
                <a:gd name="connsiteX314" fmla="*/ 102550 w 337537"/>
                <a:gd name="connsiteY314" fmla="*/ 337243 h 337536"/>
                <a:gd name="connsiteX315" fmla="*/ 99327 w 337537"/>
                <a:gd name="connsiteY315" fmla="*/ 336950 h 337536"/>
                <a:gd name="connsiteX316" fmla="*/ 96397 w 337537"/>
                <a:gd name="connsiteY316" fmla="*/ 336364 h 337536"/>
                <a:gd name="connsiteX317" fmla="*/ 93760 w 337537"/>
                <a:gd name="connsiteY317" fmla="*/ 335192 h 337536"/>
                <a:gd name="connsiteX318" fmla="*/ 90830 w 337537"/>
                <a:gd name="connsiteY318" fmla="*/ 333727 h 337536"/>
                <a:gd name="connsiteX319" fmla="*/ 87900 w 337537"/>
                <a:gd name="connsiteY319" fmla="*/ 332262 h 337536"/>
                <a:gd name="connsiteX320" fmla="*/ 85556 w 337537"/>
                <a:gd name="connsiteY320" fmla="*/ 330504 h 337536"/>
                <a:gd name="connsiteX321" fmla="*/ 83212 w 337537"/>
                <a:gd name="connsiteY321" fmla="*/ 328160 h 337536"/>
                <a:gd name="connsiteX322" fmla="*/ 9083 w 337537"/>
                <a:gd name="connsiteY322" fmla="*/ 254324 h 337536"/>
                <a:gd name="connsiteX323" fmla="*/ 7325 w 337537"/>
                <a:gd name="connsiteY323" fmla="*/ 251980 h 337536"/>
                <a:gd name="connsiteX324" fmla="*/ 5274 w 337537"/>
                <a:gd name="connsiteY324" fmla="*/ 249343 h 337536"/>
                <a:gd name="connsiteX325" fmla="*/ 3809 w 337537"/>
                <a:gd name="connsiteY325" fmla="*/ 246706 h 337536"/>
                <a:gd name="connsiteX326" fmla="*/ 2051 w 337537"/>
                <a:gd name="connsiteY326" fmla="*/ 244069 h 337536"/>
                <a:gd name="connsiteX327" fmla="*/ 1172 w 337537"/>
                <a:gd name="connsiteY327" fmla="*/ 241139 h 337536"/>
                <a:gd name="connsiteX328" fmla="*/ 586 w 337537"/>
                <a:gd name="connsiteY328" fmla="*/ 237916 h 337536"/>
                <a:gd name="connsiteX329" fmla="*/ 293 w 337537"/>
                <a:gd name="connsiteY329" fmla="*/ 234986 h 337536"/>
                <a:gd name="connsiteX330" fmla="*/ 0 w 337537"/>
                <a:gd name="connsiteY330" fmla="*/ 232056 h 337536"/>
                <a:gd name="connsiteX331" fmla="*/ 293 w 337537"/>
                <a:gd name="connsiteY331" fmla="*/ 229126 h 337536"/>
                <a:gd name="connsiteX332" fmla="*/ 586 w 337537"/>
                <a:gd name="connsiteY332" fmla="*/ 225903 h 337536"/>
                <a:gd name="connsiteX333" fmla="*/ 1172 w 337537"/>
                <a:gd name="connsiteY333" fmla="*/ 222973 h 337536"/>
                <a:gd name="connsiteX334" fmla="*/ 2051 w 337537"/>
                <a:gd name="connsiteY334" fmla="*/ 220336 h 337536"/>
                <a:gd name="connsiteX335" fmla="*/ 3809 w 337537"/>
                <a:gd name="connsiteY335" fmla="*/ 217406 h 337536"/>
                <a:gd name="connsiteX336" fmla="*/ 5274 w 337537"/>
                <a:gd name="connsiteY336" fmla="*/ 214476 h 337536"/>
                <a:gd name="connsiteX337" fmla="*/ 7325 w 337537"/>
                <a:gd name="connsiteY337" fmla="*/ 212132 h 337536"/>
                <a:gd name="connsiteX338" fmla="*/ 9083 w 337537"/>
                <a:gd name="connsiteY338" fmla="*/ 209788 h 337536"/>
                <a:gd name="connsiteX339" fmla="*/ 42192 w 337537"/>
                <a:gd name="connsiteY339" fmla="*/ 176972 h 337536"/>
                <a:gd name="connsiteX340" fmla="*/ 42192 w 337537"/>
                <a:gd name="connsiteY340" fmla="*/ 31644 h 337536"/>
                <a:gd name="connsiteX341" fmla="*/ 42485 w 337537"/>
                <a:gd name="connsiteY341" fmla="*/ 29007 h 337536"/>
                <a:gd name="connsiteX342" fmla="*/ 42778 w 337537"/>
                <a:gd name="connsiteY342" fmla="*/ 26956 h 337536"/>
                <a:gd name="connsiteX343" fmla="*/ 43071 w 337537"/>
                <a:gd name="connsiteY343" fmla="*/ 24612 h 337536"/>
                <a:gd name="connsiteX344" fmla="*/ 43657 w 337537"/>
                <a:gd name="connsiteY344" fmla="*/ 22561 h 337536"/>
                <a:gd name="connsiteX345" fmla="*/ 44243 w 337537"/>
                <a:gd name="connsiteY345" fmla="*/ 20217 h 337536"/>
                <a:gd name="connsiteX346" fmla="*/ 45122 w 337537"/>
                <a:gd name="connsiteY346" fmla="*/ 18166 h 337536"/>
                <a:gd name="connsiteX347" fmla="*/ 46294 w 337537"/>
                <a:gd name="connsiteY347" fmla="*/ 16115 h 337536"/>
                <a:gd name="connsiteX348" fmla="*/ 47466 w 337537"/>
                <a:gd name="connsiteY348" fmla="*/ 14064 h 337536"/>
                <a:gd name="connsiteX349" fmla="*/ 48931 w 337537"/>
                <a:gd name="connsiteY349" fmla="*/ 12306 h 337536"/>
                <a:gd name="connsiteX350" fmla="*/ 50396 w 337537"/>
                <a:gd name="connsiteY350" fmla="*/ 10548 h 337536"/>
                <a:gd name="connsiteX351" fmla="*/ 51861 w 337537"/>
                <a:gd name="connsiteY351" fmla="*/ 8790 h 337536"/>
                <a:gd name="connsiteX352" fmla="*/ 53912 w 337537"/>
                <a:gd name="connsiteY352" fmla="*/ 7325 h 337536"/>
                <a:gd name="connsiteX353" fmla="*/ 55670 w 337537"/>
                <a:gd name="connsiteY353" fmla="*/ 5567 h 337536"/>
                <a:gd name="connsiteX354" fmla="*/ 57428 w 337537"/>
                <a:gd name="connsiteY354" fmla="*/ 4395 h 337536"/>
                <a:gd name="connsiteX355" fmla="*/ 59479 w 337537"/>
                <a:gd name="connsiteY355" fmla="*/ 3516 h 337536"/>
                <a:gd name="connsiteX356" fmla="*/ 61823 w 337537"/>
                <a:gd name="connsiteY356" fmla="*/ 2637 h 337536"/>
                <a:gd name="connsiteX357" fmla="*/ 64753 w 337537"/>
                <a:gd name="connsiteY357" fmla="*/ 1172 h 337536"/>
                <a:gd name="connsiteX358" fmla="*/ 67683 w 337537"/>
                <a:gd name="connsiteY358" fmla="*/ 586 h 3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Lst>
              <a:rect l="l" t="t" r="r" b="b"/>
              <a:pathLst>
                <a:path w="337537" h="337536">
                  <a:moveTo>
                    <a:pt x="57135" y="191329"/>
                  </a:moveTo>
                  <a:lnTo>
                    <a:pt x="57135" y="191622"/>
                  </a:lnTo>
                  <a:lnTo>
                    <a:pt x="24319" y="224731"/>
                  </a:lnTo>
                  <a:lnTo>
                    <a:pt x="22561" y="226489"/>
                  </a:lnTo>
                  <a:lnTo>
                    <a:pt x="21389" y="228833"/>
                  </a:lnTo>
                  <a:lnTo>
                    <a:pt x="21096" y="230591"/>
                  </a:lnTo>
                  <a:lnTo>
                    <a:pt x="21096" y="232056"/>
                  </a:lnTo>
                  <a:lnTo>
                    <a:pt x="21096" y="233521"/>
                  </a:lnTo>
                  <a:lnTo>
                    <a:pt x="21389" y="235572"/>
                  </a:lnTo>
                  <a:lnTo>
                    <a:pt x="22561" y="237330"/>
                  </a:lnTo>
                  <a:lnTo>
                    <a:pt x="24319" y="239674"/>
                  </a:lnTo>
                  <a:lnTo>
                    <a:pt x="98155" y="313217"/>
                  </a:lnTo>
                  <a:lnTo>
                    <a:pt x="99913" y="314975"/>
                  </a:lnTo>
                  <a:lnTo>
                    <a:pt x="102257" y="315854"/>
                  </a:lnTo>
                  <a:lnTo>
                    <a:pt x="104015" y="316440"/>
                  </a:lnTo>
                  <a:lnTo>
                    <a:pt x="105480" y="316440"/>
                  </a:lnTo>
                  <a:lnTo>
                    <a:pt x="106945" y="316440"/>
                  </a:lnTo>
                  <a:lnTo>
                    <a:pt x="108703" y="315854"/>
                  </a:lnTo>
                  <a:lnTo>
                    <a:pt x="110754" y="314975"/>
                  </a:lnTo>
                  <a:lnTo>
                    <a:pt x="112805" y="313217"/>
                  </a:lnTo>
                  <a:lnTo>
                    <a:pt x="145914" y="280401"/>
                  </a:lnTo>
                  <a:lnTo>
                    <a:pt x="146207" y="280401"/>
                  </a:lnTo>
                  <a:close/>
                  <a:moveTo>
                    <a:pt x="63288" y="49810"/>
                  </a:moveTo>
                  <a:lnTo>
                    <a:pt x="63288" y="176972"/>
                  </a:lnTo>
                  <a:lnTo>
                    <a:pt x="62995" y="179023"/>
                  </a:lnTo>
                  <a:lnTo>
                    <a:pt x="62409" y="181367"/>
                  </a:lnTo>
                  <a:lnTo>
                    <a:pt x="155876" y="275420"/>
                  </a:lnTo>
                  <a:lnTo>
                    <a:pt x="158513" y="274541"/>
                  </a:lnTo>
                  <a:lnTo>
                    <a:pt x="160857" y="274248"/>
                  </a:lnTo>
                  <a:lnTo>
                    <a:pt x="288019" y="274248"/>
                  </a:lnTo>
                  <a:close/>
                  <a:moveTo>
                    <a:pt x="189307" y="42192"/>
                  </a:moveTo>
                  <a:lnTo>
                    <a:pt x="189602" y="42192"/>
                  </a:lnTo>
                  <a:lnTo>
                    <a:pt x="189602" y="42484"/>
                  </a:lnTo>
                  <a:lnTo>
                    <a:pt x="194904" y="42484"/>
                  </a:lnTo>
                  <a:lnTo>
                    <a:pt x="200500" y="42775"/>
                  </a:lnTo>
                  <a:lnTo>
                    <a:pt x="205802" y="43358"/>
                  </a:lnTo>
                  <a:lnTo>
                    <a:pt x="210809" y="44232"/>
                  </a:lnTo>
                  <a:lnTo>
                    <a:pt x="216111" y="45690"/>
                  </a:lnTo>
                  <a:lnTo>
                    <a:pt x="221119" y="47147"/>
                  </a:lnTo>
                  <a:lnTo>
                    <a:pt x="225831" y="48604"/>
                  </a:lnTo>
                  <a:lnTo>
                    <a:pt x="230544" y="50644"/>
                  </a:lnTo>
                  <a:lnTo>
                    <a:pt x="235552" y="52684"/>
                  </a:lnTo>
                  <a:lnTo>
                    <a:pt x="239970" y="55016"/>
                  </a:lnTo>
                  <a:lnTo>
                    <a:pt x="244388" y="57639"/>
                  </a:lnTo>
                  <a:lnTo>
                    <a:pt x="248806" y="60262"/>
                  </a:lnTo>
                  <a:lnTo>
                    <a:pt x="252930" y="63177"/>
                  </a:lnTo>
                  <a:lnTo>
                    <a:pt x="256759" y="66382"/>
                  </a:lnTo>
                  <a:lnTo>
                    <a:pt x="260588" y="69588"/>
                  </a:lnTo>
                  <a:lnTo>
                    <a:pt x="264417" y="72794"/>
                  </a:lnTo>
                  <a:lnTo>
                    <a:pt x="267952" y="76583"/>
                  </a:lnTo>
                  <a:lnTo>
                    <a:pt x="270898" y="80372"/>
                  </a:lnTo>
                  <a:lnTo>
                    <a:pt x="274138" y="84161"/>
                  </a:lnTo>
                  <a:lnTo>
                    <a:pt x="277083" y="88241"/>
                  </a:lnTo>
                  <a:lnTo>
                    <a:pt x="280029" y="92904"/>
                  </a:lnTo>
                  <a:lnTo>
                    <a:pt x="282385" y="97276"/>
                  </a:lnTo>
                  <a:lnTo>
                    <a:pt x="284741" y="101648"/>
                  </a:lnTo>
                  <a:lnTo>
                    <a:pt x="286803" y="106311"/>
                  </a:lnTo>
                  <a:lnTo>
                    <a:pt x="288865" y="110974"/>
                  </a:lnTo>
                  <a:lnTo>
                    <a:pt x="290338" y="115929"/>
                  </a:lnTo>
                  <a:lnTo>
                    <a:pt x="292105" y="120884"/>
                  </a:lnTo>
                  <a:lnTo>
                    <a:pt x="293283" y="125838"/>
                  </a:lnTo>
                  <a:lnTo>
                    <a:pt x="293872" y="131084"/>
                  </a:lnTo>
                  <a:lnTo>
                    <a:pt x="294756" y="136330"/>
                  </a:lnTo>
                  <a:lnTo>
                    <a:pt x="295345" y="141576"/>
                  </a:lnTo>
                  <a:lnTo>
                    <a:pt x="295345" y="146823"/>
                  </a:lnTo>
                  <a:lnTo>
                    <a:pt x="295345" y="147114"/>
                  </a:lnTo>
                  <a:lnTo>
                    <a:pt x="295345" y="148280"/>
                  </a:lnTo>
                  <a:lnTo>
                    <a:pt x="294756" y="149154"/>
                  </a:lnTo>
                  <a:lnTo>
                    <a:pt x="294462" y="150029"/>
                  </a:lnTo>
                  <a:lnTo>
                    <a:pt x="293872" y="150611"/>
                  </a:lnTo>
                  <a:lnTo>
                    <a:pt x="292989" y="151194"/>
                  </a:lnTo>
                  <a:lnTo>
                    <a:pt x="292105" y="152069"/>
                  </a:lnTo>
                  <a:lnTo>
                    <a:pt x="291222" y="152360"/>
                  </a:lnTo>
                  <a:lnTo>
                    <a:pt x="290043" y="152360"/>
                  </a:lnTo>
                  <a:lnTo>
                    <a:pt x="288865" y="152360"/>
                  </a:lnTo>
                  <a:lnTo>
                    <a:pt x="287981" y="152069"/>
                  </a:lnTo>
                  <a:lnTo>
                    <a:pt x="286803" y="151486"/>
                  </a:lnTo>
                  <a:lnTo>
                    <a:pt x="286214" y="150611"/>
                  </a:lnTo>
                  <a:lnTo>
                    <a:pt x="285625" y="150029"/>
                  </a:lnTo>
                  <a:lnTo>
                    <a:pt x="285036" y="149154"/>
                  </a:lnTo>
                  <a:lnTo>
                    <a:pt x="284741" y="148280"/>
                  </a:lnTo>
                  <a:lnTo>
                    <a:pt x="284741" y="147114"/>
                  </a:lnTo>
                  <a:lnTo>
                    <a:pt x="284741" y="142159"/>
                  </a:lnTo>
                  <a:lnTo>
                    <a:pt x="284152" y="137496"/>
                  </a:lnTo>
                  <a:lnTo>
                    <a:pt x="283858" y="132833"/>
                  </a:lnTo>
                  <a:lnTo>
                    <a:pt x="282680" y="127878"/>
                  </a:lnTo>
                  <a:lnTo>
                    <a:pt x="281796" y="123507"/>
                  </a:lnTo>
                  <a:lnTo>
                    <a:pt x="280618" y="119135"/>
                  </a:lnTo>
                  <a:lnTo>
                    <a:pt x="278850" y="114763"/>
                  </a:lnTo>
                  <a:lnTo>
                    <a:pt x="277083" y="110391"/>
                  </a:lnTo>
                  <a:lnTo>
                    <a:pt x="275316" y="106311"/>
                  </a:lnTo>
                  <a:lnTo>
                    <a:pt x="273254" y="102231"/>
                  </a:lnTo>
                  <a:lnTo>
                    <a:pt x="270898" y="98150"/>
                  </a:lnTo>
                  <a:lnTo>
                    <a:pt x="268541" y="94362"/>
                  </a:lnTo>
                  <a:lnTo>
                    <a:pt x="265596" y="90573"/>
                  </a:lnTo>
                  <a:lnTo>
                    <a:pt x="262650" y="87075"/>
                  </a:lnTo>
                  <a:lnTo>
                    <a:pt x="259999" y="83578"/>
                  </a:lnTo>
                  <a:lnTo>
                    <a:pt x="256759" y="80372"/>
                  </a:lnTo>
                  <a:lnTo>
                    <a:pt x="253519" y="77458"/>
                  </a:lnTo>
                  <a:lnTo>
                    <a:pt x="249985" y="74252"/>
                  </a:lnTo>
                  <a:lnTo>
                    <a:pt x="246155" y="71337"/>
                  </a:lnTo>
                  <a:lnTo>
                    <a:pt x="242621" y="68714"/>
                  </a:lnTo>
                  <a:lnTo>
                    <a:pt x="238497" y="66382"/>
                  </a:lnTo>
                  <a:lnTo>
                    <a:pt x="234668" y="64051"/>
                  </a:lnTo>
                  <a:lnTo>
                    <a:pt x="230544" y="62011"/>
                  </a:lnTo>
                  <a:lnTo>
                    <a:pt x="226420" y="59971"/>
                  </a:lnTo>
                  <a:lnTo>
                    <a:pt x="222002" y="58513"/>
                  </a:lnTo>
                  <a:lnTo>
                    <a:pt x="217584" y="56765"/>
                  </a:lnTo>
                  <a:lnTo>
                    <a:pt x="213166" y="55599"/>
                  </a:lnTo>
                  <a:lnTo>
                    <a:pt x="208453" y="54724"/>
                  </a:lnTo>
                  <a:lnTo>
                    <a:pt x="204035" y="53850"/>
                  </a:lnTo>
                  <a:lnTo>
                    <a:pt x="199027" y="52976"/>
                  </a:lnTo>
                  <a:lnTo>
                    <a:pt x="194020" y="52684"/>
                  </a:lnTo>
                  <a:lnTo>
                    <a:pt x="189307" y="52684"/>
                  </a:lnTo>
                  <a:lnTo>
                    <a:pt x="188424" y="52393"/>
                  </a:lnTo>
                  <a:lnTo>
                    <a:pt x="187245" y="52101"/>
                  </a:lnTo>
                  <a:lnTo>
                    <a:pt x="186362" y="51810"/>
                  </a:lnTo>
                  <a:lnTo>
                    <a:pt x="185478" y="51227"/>
                  </a:lnTo>
                  <a:lnTo>
                    <a:pt x="184889" y="50353"/>
                  </a:lnTo>
                  <a:lnTo>
                    <a:pt x="184594" y="49187"/>
                  </a:lnTo>
                  <a:lnTo>
                    <a:pt x="184300" y="48313"/>
                  </a:lnTo>
                  <a:lnTo>
                    <a:pt x="184005" y="47438"/>
                  </a:lnTo>
                  <a:lnTo>
                    <a:pt x="184300" y="46564"/>
                  </a:lnTo>
                  <a:lnTo>
                    <a:pt x="184594" y="45690"/>
                  </a:lnTo>
                  <a:lnTo>
                    <a:pt x="184889" y="44524"/>
                  </a:lnTo>
                  <a:lnTo>
                    <a:pt x="185478" y="43649"/>
                  </a:lnTo>
                  <a:lnTo>
                    <a:pt x="186362" y="43066"/>
                  </a:lnTo>
                  <a:lnTo>
                    <a:pt x="187245" y="42775"/>
                  </a:lnTo>
                  <a:lnTo>
                    <a:pt x="188424" y="42484"/>
                  </a:lnTo>
                  <a:close/>
                  <a:moveTo>
                    <a:pt x="71785" y="21096"/>
                  </a:moveTo>
                  <a:lnTo>
                    <a:pt x="70027" y="21975"/>
                  </a:lnTo>
                  <a:lnTo>
                    <a:pt x="68269" y="22561"/>
                  </a:lnTo>
                  <a:lnTo>
                    <a:pt x="67097" y="23440"/>
                  </a:lnTo>
                  <a:lnTo>
                    <a:pt x="66218" y="24612"/>
                  </a:lnTo>
                  <a:lnTo>
                    <a:pt x="65046" y="25491"/>
                  </a:lnTo>
                  <a:lnTo>
                    <a:pt x="64167" y="27249"/>
                  </a:lnTo>
                  <a:lnTo>
                    <a:pt x="63874" y="28421"/>
                  </a:lnTo>
                  <a:lnTo>
                    <a:pt x="63288" y="30179"/>
                  </a:lnTo>
                  <a:lnTo>
                    <a:pt x="63288" y="31644"/>
                  </a:lnTo>
                  <a:lnTo>
                    <a:pt x="63288" y="34867"/>
                  </a:lnTo>
                  <a:lnTo>
                    <a:pt x="302669" y="274248"/>
                  </a:lnTo>
                  <a:lnTo>
                    <a:pt x="305892" y="274248"/>
                  </a:lnTo>
                  <a:lnTo>
                    <a:pt x="307650" y="273955"/>
                  </a:lnTo>
                  <a:lnTo>
                    <a:pt x="308822" y="273662"/>
                  </a:lnTo>
                  <a:lnTo>
                    <a:pt x="310287" y="273076"/>
                  </a:lnTo>
                  <a:lnTo>
                    <a:pt x="311752" y="272490"/>
                  </a:lnTo>
                  <a:lnTo>
                    <a:pt x="312924" y="271611"/>
                  </a:lnTo>
                  <a:lnTo>
                    <a:pt x="313803" y="270439"/>
                  </a:lnTo>
                  <a:lnTo>
                    <a:pt x="314975" y="269267"/>
                  </a:lnTo>
                  <a:lnTo>
                    <a:pt x="315561" y="267802"/>
                  </a:lnTo>
                  <a:lnTo>
                    <a:pt x="316147" y="266044"/>
                  </a:lnTo>
                  <a:lnTo>
                    <a:pt x="316440" y="264579"/>
                  </a:lnTo>
                  <a:lnTo>
                    <a:pt x="316440" y="263407"/>
                  </a:lnTo>
                  <a:lnTo>
                    <a:pt x="316147" y="261649"/>
                  </a:lnTo>
                  <a:lnTo>
                    <a:pt x="315854" y="260184"/>
                  </a:lnTo>
                  <a:lnTo>
                    <a:pt x="315268" y="258719"/>
                  </a:lnTo>
                  <a:lnTo>
                    <a:pt x="314389" y="257547"/>
                  </a:lnTo>
                  <a:lnTo>
                    <a:pt x="313217" y="256375"/>
                  </a:lnTo>
                  <a:lnTo>
                    <a:pt x="81161" y="24026"/>
                  </a:lnTo>
                  <a:lnTo>
                    <a:pt x="79696" y="22854"/>
                  </a:lnTo>
                  <a:lnTo>
                    <a:pt x="77938" y="21975"/>
                  </a:lnTo>
                  <a:lnTo>
                    <a:pt x="75887" y="21096"/>
                  </a:lnTo>
                  <a:lnTo>
                    <a:pt x="73836" y="21096"/>
                  </a:lnTo>
                  <a:close/>
                  <a:moveTo>
                    <a:pt x="189865" y="0"/>
                  </a:moveTo>
                  <a:lnTo>
                    <a:pt x="190158" y="0"/>
                  </a:lnTo>
                  <a:lnTo>
                    <a:pt x="197776" y="293"/>
                  </a:lnTo>
                  <a:lnTo>
                    <a:pt x="205394" y="879"/>
                  </a:lnTo>
                  <a:lnTo>
                    <a:pt x="212719" y="1758"/>
                  </a:lnTo>
                  <a:lnTo>
                    <a:pt x="220044" y="3223"/>
                  </a:lnTo>
                  <a:lnTo>
                    <a:pt x="226783" y="4688"/>
                  </a:lnTo>
                  <a:lnTo>
                    <a:pt x="233815" y="6739"/>
                  </a:lnTo>
                  <a:lnTo>
                    <a:pt x="240847" y="9083"/>
                  </a:lnTo>
                  <a:lnTo>
                    <a:pt x="247293" y="11720"/>
                  </a:lnTo>
                  <a:lnTo>
                    <a:pt x="254032" y="14650"/>
                  </a:lnTo>
                  <a:lnTo>
                    <a:pt x="260478" y="18166"/>
                  </a:lnTo>
                  <a:lnTo>
                    <a:pt x="266338" y="21389"/>
                  </a:lnTo>
                  <a:lnTo>
                    <a:pt x="272491" y="25198"/>
                  </a:lnTo>
                  <a:lnTo>
                    <a:pt x="278351" y="29300"/>
                  </a:lnTo>
                  <a:lnTo>
                    <a:pt x="283918" y="33988"/>
                  </a:lnTo>
                  <a:lnTo>
                    <a:pt x="289192" y="38676"/>
                  </a:lnTo>
                  <a:lnTo>
                    <a:pt x="294173" y="43364"/>
                  </a:lnTo>
                  <a:lnTo>
                    <a:pt x="299447" y="48345"/>
                  </a:lnTo>
                  <a:lnTo>
                    <a:pt x="303842" y="53912"/>
                  </a:lnTo>
                  <a:lnTo>
                    <a:pt x="308237" y="59479"/>
                  </a:lnTo>
                  <a:lnTo>
                    <a:pt x="312339" y="65046"/>
                  </a:lnTo>
                  <a:lnTo>
                    <a:pt x="316148" y="71199"/>
                  </a:lnTo>
                  <a:lnTo>
                    <a:pt x="319664" y="77352"/>
                  </a:lnTo>
                  <a:lnTo>
                    <a:pt x="323180" y="83505"/>
                  </a:lnTo>
                  <a:lnTo>
                    <a:pt x="325817" y="90244"/>
                  </a:lnTo>
                  <a:lnTo>
                    <a:pt x="328454" y="96690"/>
                  </a:lnTo>
                  <a:lnTo>
                    <a:pt x="331091" y="103722"/>
                  </a:lnTo>
                  <a:lnTo>
                    <a:pt x="332849" y="110754"/>
                  </a:lnTo>
                  <a:lnTo>
                    <a:pt x="334314" y="118079"/>
                  </a:lnTo>
                  <a:lnTo>
                    <a:pt x="335779" y="125111"/>
                  </a:lnTo>
                  <a:lnTo>
                    <a:pt x="336658" y="132729"/>
                  </a:lnTo>
                  <a:lnTo>
                    <a:pt x="337244" y="139761"/>
                  </a:lnTo>
                  <a:lnTo>
                    <a:pt x="337537" y="147379"/>
                  </a:lnTo>
                  <a:lnTo>
                    <a:pt x="337537" y="147672"/>
                  </a:lnTo>
                  <a:lnTo>
                    <a:pt x="337244" y="149723"/>
                  </a:lnTo>
                  <a:lnTo>
                    <a:pt x="336658" y="151774"/>
                  </a:lnTo>
                  <a:lnTo>
                    <a:pt x="335779" y="153532"/>
                  </a:lnTo>
                  <a:lnTo>
                    <a:pt x="334314" y="154997"/>
                  </a:lnTo>
                  <a:lnTo>
                    <a:pt x="332849" y="156462"/>
                  </a:lnTo>
                  <a:lnTo>
                    <a:pt x="331091" y="157341"/>
                  </a:lnTo>
                  <a:lnTo>
                    <a:pt x="329040" y="157927"/>
                  </a:lnTo>
                  <a:lnTo>
                    <a:pt x="326989" y="158220"/>
                  </a:lnTo>
                  <a:lnTo>
                    <a:pt x="324938" y="157927"/>
                  </a:lnTo>
                  <a:lnTo>
                    <a:pt x="322887" y="157341"/>
                  </a:lnTo>
                  <a:lnTo>
                    <a:pt x="321129" y="156462"/>
                  </a:lnTo>
                  <a:lnTo>
                    <a:pt x="319664" y="154997"/>
                  </a:lnTo>
                  <a:lnTo>
                    <a:pt x="318199" y="153532"/>
                  </a:lnTo>
                  <a:lnTo>
                    <a:pt x="317320" y="151774"/>
                  </a:lnTo>
                  <a:lnTo>
                    <a:pt x="316734" y="149723"/>
                  </a:lnTo>
                  <a:lnTo>
                    <a:pt x="316441" y="147672"/>
                  </a:lnTo>
                  <a:lnTo>
                    <a:pt x="316148" y="141226"/>
                  </a:lnTo>
                  <a:lnTo>
                    <a:pt x="315855" y="134780"/>
                  </a:lnTo>
                  <a:lnTo>
                    <a:pt x="314976" y="128334"/>
                  </a:lnTo>
                  <a:lnTo>
                    <a:pt x="313804" y="122181"/>
                  </a:lnTo>
                  <a:lnTo>
                    <a:pt x="312339" y="116028"/>
                  </a:lnTo>
                  <a:lnTo>
                    <a:pt x="310581" y="110168"/>
                  </a:lnTo>
                  <a:lnTo>
                    <a:pt x="308823" y="104015"/>
                  </a:lnTo>
                  <a:lnTo>
                    <a:pt x="306479" y="98448"/>
                  </a:lnTo>
                  <a:lnTo>
                    <a:pt x="304135" y="93174"/>
                  </a:lnTo>
                  <a:lnTo>
                    <a:pt x="301205" y="87314"/>
                  </a:lnTo>
                  <a:lnTo>
                    <a:pt x="297982" y="82333"/>
                  </a:lnTo>
                  <a:lnTo>
                    <a:pt x="294759" y="76766"/>
                  </a:lnTo>
                  <a:lnTo>
                    <a:pt x="291243" y="72078"/>
                  </a:lnTo>
                  <a:lnTo>
                    <a:pt x="287727" y="67390"/>
                  </a:lnTo>
                  <a:lnTo>
                    <a:pt x="283625" y="62702"/>
                  </a:lnTo>
                  <a:lnTo>
                    <a:pt x="279523" y="58307"/>
                  </a:lnTo>
                  <a:lnTo>
                    <a:pt x="274835" y="54205"/>
                  </a:lnTo>
                  <a:lnTo>
                    <a:pt x="270147" y="50103"/>
                  </a:lnTo>
                  <a:lnTo>
                    <a:pt x="265459" y="46294"/>
                  </a:lnTo>
                  <a:lnTo>
                    <a:pt x="260771" y="42778"/>
                  </a:lnTo>
                  <a:lnTo>
                    <a:pt x="255204" y="39555"/>
                  </a:lnTo>
                  <a:lnTo>
                    <a:pt x="250223" y="36332"/>
                  </a:lnTo>
                  <a:lnTo>
                    <a:pt x="244656" y="33402"/>
                  </a:lnTo>
                  <a:lnTo>
                    <a:pt x="239089" y="31058"/>
                  </a:lnTo>
                  <a:lnTo>
                    <a:pt x="233229" y="28714"/>
                  </a:lnTo>
                  <a:lnTo>
                    <a:pt x="227369" y="26956"/>
                  </a:lnTo>
                  <a:lnTo>
                    <a:pt x="221509" y="24905"/>
                  </a:lnTo>
                  <a:lnTo>
                    <a:pt x="215356" y="23733"/>
                  </a:lnTo>
                  <a:lnTo>
                    <a:pt x="209203" y="22561"/>
                  </a:lnTo>
                  <a:lnTo>
                    <a:pt x="202757" y="21975"/>
                  </a:lnTo>
                  <a:lnTo>
                    <a:pt x="196604" y="21096"/>
                  </a:lnTo>
                  <a:lnTo>
                    <a:pt x="189865" y="21096"/>
                  </a:lnTo>
                  <a:lnTo>
                    <a:pt x="187521" y="20803"/>
                  </a:lnTo>
                  <a:lnTo>
                    <a:pt x="185763" y="20217"/>
                  </a:lnTo>
                  <a:lnTo>
                    <a:pt x="183712" y="19338"/>
                  </a:lnTo>
                  <a:lnTo>
                    <a:pt x="182540" y="18166"/>
                  </a:lnTo>
                  <a:lnTo>
                    <a:pt x="181075" y="16408"/>
                  </a:lnTo>
                  <a:lnTo>
                    <a:pt x="179903" y="14650"/>
                  </a:lnTo>
                  <a:lnTo>
                    <a:pt x="179317" y="12599"/>
                  </a:lnTo>
                  <a:lnTo>
                    <a:pt x="179317" y="10548"/>
                  </a:lnTo>
                  <a:lnTo>
                    <a:pt x="179317" y="8497"/>
                  </a:lnTo>
                  <a:lnTo>
                    <a:pt x="179903" y="6446"/>
                  </a:lnTo>
                  <a:lnTo>
                    <a:pt x="181075" y="4688"/>
                  </a:lnTo>
                  <a:lnTo>
                    <a:pt x="182540" y="3223"/>
                  </a:lnTo>
                  <a:lnTo>
                    <a:pt x="183712" y="1758"/>
                  </a:lnTo>
                  <a:lnTo>
                    <a:pt x="185763" y="879"/>
                  </a:lnTo>
                  <a:lnTo>
                    <a:pt x="187521" y="293"/>
                  </a:lnTo>
                  <a:close/>
                  <a:moveTo>
                    <a:pt x="70906" y="0"/>
                  </a:moveTo>
                  <a:lnTo>
                    <a:pt x="73836" y="0"/>
                  </a:lnTo>
                  <a:lnTo>
                    <a:pt x="76766" y="0"/>
                  </a:lnTo>
                  <a:lnTo>
                    <a:pt x="79989" y="586"/>
                  </a:lnTo>
                  <a:lnTo>
                    <a:pt x="82919" y="1172"/>
                  </a:lnTo>
                  <a:lnTo>
                    <a:pt x="85849" y="2344"/>
                  </a:lnTo>
                  <a:lnTo>
                    <a:pt x="88486" y="3809"/>
                  </a:lnTo>
                  <a:lnTo>
                    <a:pt x="91416" y="5274"/>
                  </a:lnTo>
                  <a:lnTo>
                    <a:pt x="94053" y="7325"/>
                  </a:lnTo>
                  <a:lnTo>
                    <a:pt x="96104" y="9083"/>
                  </a:lnTo>
                  <a:lnTo>
                    <a:pt x="328160" y="241432"/>
                  </a:lnTo>
                  <a:lnTo>
                    <a:pt x="329918" y="242897"/>
                  </a:lnTo>
                  <a:lnTo>
                    <a:pt x="331383" y="244948"/>
                  </a:lnTo>
                  <a:lnTo>
                    <a:pt x="332555" y="246706"/>
                  </a:lnTo>
                  <a:lnTo>
                    <a:pt x="333727" y="248757"/>
                  </a:lnTo>
                  <a:lnTo>
                    <a:pt x="334899" y="250808"/>
                  </a:lnTo>
                  <a:lnTo>
                    <a:pt x="335778" y="253152"/>
                  </a:lnTo>
                  <a:lnTo>
                    <a:pt x="336364" y="255496"/>
                  </a:lnTo>
                  <a:lnTo>
                    <a:pt x="336950" y="257547"/>
                  </a:lnTo>
                  <a:lnTo>
                    <a:pt x="337243" y="259891"/>
                  </a:lnTo>
                  <a:lnTo>
                    <a:pt x="337536" y="261942"/>
                  </a:lnTo>
                  <a:lnTo>
                    <a:pt x="337536" y="264579"/>
                  </a:lnTo>
                  <a:lnTo>
                    <a:pt x="337243" y="266630"/>
                  </a:lnTo>
                  <a:lnTo>
                    <a:pt x="336950" y="268974"/>
                  </a:lnTo>
                  <a:lnTo>
                    <a:pt x="336657" y="271318"/>
                  </a:lnTo>
                  <a:lnTo>
                    <a:pt x="336071" y="273662"/>
                  </a:lnTo>
                  <a:lnTo>
                    <a:pt x="335192" y="276006"/>
                  </a:lnTo>
                  <a:lnTo>
                    <a:pt x="334020" y="277764"/>
                  </a:lnTo>
                  <a:lnTo>
                    <a:pt x="332848" y="280108"/>
                  </a:lnTo>
                  <a:lnTo>
                    <a:pt x="331676" y="281866"/>
                  </a:lnTo>
                  <a:lnTo>
                    <a:pt x="330211" y="283917"/>
                  </a:lnTo>
                  <a:lnTo>
                    <a:pt x="328746" y="285382"/>
                  </a:lnTo>
                  <a:lnTo>
                    <a:pt x="327281" y="287433"/>
                  </a:lnTo>
                  <a:lnTo>
                    <a:pt x="325230" y="288605"/>
                  </a:lnTo>
                  <a:lnTo>
                    <a:pt x="323472" y="289777"/>
                  </a:lnTo>
                  <a:lnTo>
                    <a:pt x="321421" y="291242"/>
                  </a:lnTo>
                  <a:lnTo>
                    <a:pt x="319663" y="292414"/>
                  </a:lnTo>
                  <a:lnTo>
                    <a:pt x="317319" y="293293"/>
                  </a:lnTo>
                  <a:lnTo>
                    <a:pt x="315268" y="293879"/>
                  </a:lnTo>
                  <a:lnTo>
                    <a:pt x="312924" y="294465"/>
                  </a:lnTo>
                  <a:lnTo>
                    <a:pt x="310580" y="295051"/>
                  </a:lnTo>
                  <a:lnTo>
                    <a:pt x="308236" y="295344"/>
                  </a:lnTo>
                  <a:lnTo>
                    <a:pt x="305892" y="295344"/>
                  </a:lnTo>
                  <a:lnTo>
                    <a:pt x="160857" y="295344"/>
                  </a:lnTo>
                  <a:lnTo>
                    <a:pt x="127748" y="328160"/>
                  </a:lnTo>
                  <a:lnTo>
                    <a:pt x="125697" y="330504"/>
                  </a:lnTo>
                  <a:lnTo>
                    <a:pt x="122767" y="332262"/>
                  </a:lnTo>
                  <a:lnTo>
                    <a:pt x="120130" y="333727"/>
                  </a:lnTo>
                  <a:lnTo>
                    <a:pt x="117493" y="335192"/>
                  </a:lnTo>
                  <a:lnTo>
                    <a:pt x="114563" y="336364"/>
                  </a:lnTo>
                  <a:lnTo>
                    <a:pt x="111633" y="336950"/>
                  </a:lnTo>
                  <a:lnTo>
                    <a:pt x="108410" y="337243"/>
                  </a:lnTo>
                  <a:lnTo>
                    <a:pt x="105480" y="337536"/>
                  </a:lnTo>
                  <a:lnTo>
                    <a:pt x="102550" y="337243"/>
                  </a:lnTo>
                  <a:lnTo>
                    <a:pt x="99327" y="336950"/>
                  </a:lnTo>
                  <a:lnTo>
                    <a:pt x="96397" y="336364"/>
                  </a:lnTo>
                  <a:lnTo>
                    <a:pt x="93760" y="335192"/>
                  </a:lnTo>
                  <a:lnTo>
                    <a:pt x="90830" y="333727"/>
                  </a:lnTo>
                  <a:lnTo>
                    <a:pt x="87900" y="332262"/>
                  </a:lnTo>
                  <a:lnTo>
                    <a:pt x="85556" y="330504"/>
                  </a:lnTo>
                  <a:lnTo>
                    <a:pt x="83212" y="328160"/>
                  </a:lnTo>
                  <a:lnTo>
                    <a:pt x="9083" y="254324"/>
                  </a:lnTo>
                  <a:lnTo>
                    <a:pt x="7325" y="251980"/>
                  </a:lnTo>
                  <a:lnTo>
                    <a:pt x="5274" y="249343"/>
                  </a:lnTo>
                  <a:lnTo>
                    <a:pt x="3809" y="246706"/>
                  </a:lnTo>
                  <a:lnTo>
                    <a:pt x="2051" y="244069"/>
                  </a:lnTo>
                  <a:lnTo>
                    <a:pt x="1172" y="241139"/>
                  </a:lnTo>
                  <a:lnTo>
                    <a:pt x="586" y="237916"/>
                  </a:lnTo>
                  <a:lnTo>
                    <a:pt x="293" y="234986"/>
                  </a:lnTo>
                  <a:lnTo>
                    <a:pt x="0" y="232056"/>
                  </a:lnTo>
                  <a:lnTo>
                    <a:pt x="293" y="229126"/>
                  </a:lnTo>
                  <a:lnTo>
                    <a:pt x="586" y="225903"/>
                  </a:lnTo>
                  <a:lnTo>
                    <a:pt x="1172" y="222973"/>
                  </a:lnTo>
                  <a:lnTo>
                    <a:pt x="2051" y="220336"/>
                  </a:lnTo>
                  <a:lnTo>
                    <a:pt x="3809" y="217406"/>
                  </a:lnTo>
                  <a:lnTo>
                    <a:pt x="5274" y="214476"/>
                  </a:lnTo>
                  <a:lnTo>
                    <a:pt x="7325" y="212132"/>
                  </a:lnTo>
                  <a:lnTo>
                    <a:pt x="9083" y="209788"/>
                  </a:lnTo>
                  <a:lnTo>
                    <a:pt x="42192" y="176972"/>
                  </a:lnTo>
                  <a:lnTo>
                    <a:pt x="42192" y="31644"/>
                  </a:lnTo>
                  <a:lnTo>
                    <a:pt x="42485" y="29007"/>
                  </a:lnTo>
                  <a:lnTo>
                    <a:pt x="42778" y="26956"/>
                  </a:lnTo>
                  <a:lnTo>
                    <a:pt x="43071" y="24612"/>
                  </a:lnTo>
                  <a:lnTo>
                    <a:pt x="43657" y="22561"/>
                  </a:lnTo>
                  <a:lnTo>
                    <a:pt x="44243" y="20217"/>
                  </a:lnTo>
                  <a:lnTo>
                    <a:pt x="45122" y="18166"/>
                  </a:lnTo>
                  <a:lnTo>
                    <a:pt x="46294" y="16115"/>
                  </a:lnTo>
                  <a:lnTo>
                    <a:pt x="47466" y="14064"/>
                  </a:lnTo>
                  <a:lnTo>
                    <a:pt x="48931" y="12306"/>
                  </a:lnTo>
                  <a:lnTo>
                    <a:pt x="50396" y="10548"/>
                  </a:lnTo>
                  <a:lnTo>
                    <a:pt x="51861" y="8790"/>
                  </a:lnTo>
                  <a:lnTo>
                    <a:pt x="53912" y="7325"/>
                  </a:lnTo>
                  <a:lnTo>
                    <a:pt x="55670" y="5567"/>
                  </a:lnTo>
                  <a:lnTo>
                    <a:pt x="57428" y="4395"/>
                  </a:lnTo>
                  <a:lnTo>
                    <a:pt x="59479" y="3516"/>
                  </a:lnTo>
                  <a:lnTo>
                    <a:pt x="61823" y="2637"/>
                  </a:lnTo>
                  <a:lnTo>
                    <a:pt x="64753" y="1172"/>
                  </a:lnTo>
                  <a:lnTo>
                    <a:pt x="67683" y="58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grpSp>
          <p:nvGrpSpPr>
            <p:cNvPr id="8" name="iṧḻîḋê"/>
            <p:cNvGrpSpPr/>
            <p:nvPr>
              <p:custDataLst>
                <p:tags r:id="rId2"/>
              </p:custDataLst>
            </p:nvPr>
          </p:nvGrpSpPr>
          <p:grpSpPr>
            <a:xfrm rot="0">
              <a:off x="9175" y="2095"/>
              <a:ext cx="9267" cy="1696"/>
              <a:chOff x="5826000" y="1759661"/>
              <a:chExt cx="5884402" cy="1077025"/>
            </a:xfrm>
          </p:grpSpPr>
          <p:sp>
            <p:nvSpPr>
              <p:cNvPr id="25" name="îṡḷíḑê"/>
              <p:cNvSpPr txBox="1"/>
              <p:nvPr>
                <p:custDataLst>
                  <p:tags r:id="rId3"/>
                </p:custDataLst>
              </p:nvPr>
            </p:nvSpPr>
            <p:spPr bwMode="auto">
              <a:xfrm>
                <a:off x="5826000" y="1759661"/>
                <a:ext cx="5694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研究内容</a:t>
                </a:r>
                <a:endParaRPr lang="zh-CN" altLang="en-US" sz="2000" b="1" dirty="0"/>
              </a:p>
            </p:txBody>
          </p:sp>
          <p:sp>
            <p:nvSpPr>
              <p:cNvPr id="26" name="í$ľíďê"/>
              <p:cNvSpPr/>
              <p:nvPr>
                <p:custDataLst>
                  <p:tags r:id="rId4"/>
                </p:custDataLst>
              </p:nvPr>
            </p:nvSpPr>
            <p:spPr bwMode="auto">
              <a:xfrm>
                <a:off x="5826000" y="2201611"/>
                <a:ext cx="5884402" cy="6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300" dirty="0"/>
                  <a:t>涵盖用户特征、内容交互、算法设计、平台治理、社会议题、文化及健康等</a:t>
                </a:r>
                <a:endParaRPr lang="zh-CN" altLang="en-US" sz="1300" dirty="0"/>
              </a:p>
            </p:txBody>
          </p:sp>
        </p:grpSp>
        <p:cxnSp>
          <p:nvCxnSpPr>
            <p:cNvPr id="9" name="直接连接符 8"/>
            <p:cNvCxnSpPr/>
            <p:nvPr/>
          </p:nvCxnSpPr>
          <p:spPr>
            <a:xfrm>
              <a:off x="8891" y="1770"/>
              <a:ext cx="0" cy="790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 name="ïṩlíḋe"/>
            <p:cNvSpPr/>
            <p:nvPr/>
          </p:nvSpPr>
          <p:spPr bwMode="auto">
            <a:xfrm>
              <a:off x="7800" y="4380"/>
              <a:ext cx="586" cy="853"/>
            </a:xfrm>
            <a:custGeom>
              <a:avLst/>
              <a:gdLst>
                <a:gd name="connsiteX0" fmla="*/ 153866 w 255262"/>
                <a:gd name="connsiteY0" fmla="*/ 327457 h 371290"/>
                <a:gd name="connsiteX1" fmla="*/ 104938 w 255262"/>
                <a:gd name="connsiteY1" fmla="*/ 333581 h 371290"/>
                <a:gd name="connsiteX2" fmla="*/ 106869 w 255262"/>
                <a:gd name="connsiteY2" fmla="*/ 338093 h 371290"/>
                <a:gd name="connsiteX3" fmla="*/ 109122 w 255262"/>
                <a:gd name="connsiteY3" fmla="*/ 341316 h 371290"/>
                <a:gd name="connsiteX4" fmla="*/ 111376 w 255262"/>
                <a:gd name="connsiteY4" fmla="*/ 343895 h 371290"/>
                <a:gd name="connsiteX5" fmla="*/ 114273 w 255262"/>
                <a:gd name="connsiteY5" fmla="*/ 345828 h 371290"/>
                <a:gd name="connsiteX6" fmla="*/ 116848 w 255262"/>
                <a:gd name="connsiteY6" fmla="*/ 346795 h 371290"/>
                <a:gd name="connsiteX7" fmla="*/ 120067 w 255262"/>
                <a:gd name="connsiteY7" fmla="*/ 347440 h 371290"/>
                <a:gd name="connsiteX8" fmla="*/ 123608 w 255262"/>
                <a:gd name="connsiteY8" fmla="*/ 347762 h 371290"/>
                <a:gd name="connsiteX9" fmla="*/ 127792 w 255262"/>
                <a:gd name="connsiteY9" fmla="*/ 348085 h 371290"/>
                <a:gd name="connsiteX10" fmla="*/ 132621 w 255262"/>
                <a:gd name="connsiteY10" fmla="*/ 347762 h 371290"/>
                <a:gd name="connsiteX11" fmla="*/ 136805 w 255262"/>
                <a:gd name="connsiteY11" fmla="*/ 347440 h 371290"/>
                <a:gd name="connsiteX12" fmla="*/ 138415 w 255262"/>
                <a:gd name="connsiteY12" fmla="*/ 347118 h 371290"/>
                <a:gd name="connsiteX13" fmla="*/ 140346 w 255262"/>
                <a:gd name="connsiteY13" fmla="*/ 346473 h 371290"/>
                <a:gd name="connsiteX14" fmla="*/ 141634 w 255262"/>
                <a:gd name="connsiteY14" fmla="*/ 345828 h 371290"/>
                <a:gd name="connsiteX15" fmla="*/ 143243 w 255262"/>
                <a:gd name="connsiteY15" fmla="*/ 345184 h 371290"/>
                <a:gd name="connsiteX16" fmla="*/ 144853 w 255262"/>
                <a:gd name="connsiteY16" fmla="*/ 343572 h 371290"/>
                <a:gd name="connsiteX17" fmla="*/ 146140 w 255262"/>
                <a:gd name="connsiteY17" fmla="*/ 342283 h 371290"/>
                <a:gd name="connsiteX18" fmla="*/ 147106 w 255262"/>
                <a:gd name="connsiteY18" fmla="*/ 340672 h 371290"/>
                <a:gd name="connsiteX19" fmla="*/ 148715 w 255262"/>
                <a:gd name="connsiteY19" fmla="*/ 338738 h 371290"/>
                <a:gd name="connsiteX20" fmla="*/ 150969 w 255262"/>
                <a:gd name="connsiteY20" fmla="*/ 333903 h 371290"/>
                <a:gd name="connsiteX21" fmla="*/ 164810 w 255262"/>
                <a:gd name="connsiteY21" fmla="*/ 291037 h 371290"/>
                <a:gd name="connsiteX22" fmla="*/ 93350 w 255262"/>
                <a:gd name="connsiteY22" fmla="*/ 300062 h 371290"/>
                <a:gd name="connsiteX23" fmla="*/ 93350 w 255262"/>
                <a:gd name="connsiteY23" fmla="*/ 300384 h 371290"/>
                <a:gd name="connsiteX24" fmla="*/ 95281 w 255262"/>
                <a:gd name="connsiteY24" fmla="*/ 306830 h 371290"/>
                <a:gd name="connsiteX25" fmla="*/ 97212 w 255262"/>
                <a:gd name="connsiteY25" fmla="*/ 312631 h 371290"/>
                <a:gd name="connsiteX26" fmla="*/ 98822 w 255262"/>
                <a:gd name="connsiteY26" fmla="*/ 317788 h 371290"/>
                <a:gd name="connsiteX27" fmla="*/ 100431 w 255262"/>
                <a:gd name="connsiteY27" fmla="*/ 322300 h 371290"/>
                <a:gd name="connsiteX28" fmla="*/ 158050 w 255262"/>
                <a:gd name="connsiteY28" fmla="*/ 315210 h 371290"/>
                <a:gd name="connsiteX29" fmla="*/ 158694 w 255262"/>
                <a:gd name="connsiteY29" fmla="*/ 311987 h 371290"/>
                <a:gd name="connsiteX30" fmla="*/ 159660 w 255262"/>
                <a:gd name="connsiteY30" fmla="*/ 308764 h 371290"/>
                <a:gd name="connsiteX31" fmla="*/ 160625 w 255262"/>
                <a:gd name="connsiteY31" fmla="*/ 304896 h 371290"/>
                <a:gd name="connsiteX32" fmla="*/ 162235 w 255262"/>
                <a:gd name="connsiteY32" fmla="*/ 301673 h 371290"/>
                <a:gd name="connsiteX33" fmla="*/ 163522 w 255262"/>
                <a:gd name="connsiteY33" fmla="*/ 296194 h 371290"/>
                <a:gd name="connsiteX34" fmla="*/ 83049 w 255262"/>
                <a:gd name="connsiteY34" fmla="*/ 266865 h 371290"/>
                <a:gd name="connsiteX35" fmla="*/ 84658 w 255262"/>
                <a:gd name="connsiteY35" fmla="*/ 272666 h 371290"/>
                <a:gd name="connsiteX36" fmla="*/ 86590 w 255262"/>
                <a:gd name="connsiteY36" fmla="*/ 278145 h 371290"/>
                <a:gd name="connsiteX37" fmla="*/ 88521 w 255262"/>
                <a:gd name="connsiteY37" fmla="*/ 283947 h 371290"/>
                <a:gd name="connsiteX38" fmla="*/ 89809 w 255262"/>
                <a:gd name="connsiteY38" fmla="*/ 289104 h 371290"/>
                <a:gd name="connsiteX39" fmla="*/ 168673 w 255262"/>
                <a:gd name="connsiteY39" fmla="*/ 279435 h 371290"/>
                <a:gd name="connsiteX40" fmla="*/ 169960 w 255262"/>
                <a:gd name="connsiteY40" fmla="*/ 276212 h 371290"/>
                <a:gd name="connsiteX41" fmla="*/ 170926 w 255262"/>
                <a:gd name="connsiteY41" fmla="*/ 272989 h 371290"/>
                <a:gd name="connsiteX42" fmla="*/ 171892 w 255262"/>
                <a:gd name="connsiteY42" fmla="*/ 269766 h 371290"/>
                <a:gd name="connsiteX43" fmla="*/ 172857 w 255262"/>
                <a:gd name="connsiteY43" fmla="*/ 266865 h 371290"/>
                <a:gd name="connsiteX44" fmla="*/ 128226 w 255262"/>
                <a:gd name="connsiteY44" fmla="*/ 58014 h 371290"/>
                <a:gd name="connsiteX45" fmla="*/ 129201 w 255262"/>
                <a:gd name="connsiteY45" fmla="*/ 58339 h 371290"/>
                <a:gd name="connsiteX46" fmla="*/ 130502 w 255262"/>
                <a:gd name="connsiteY46" fmla="*/ 58664 h 371290"/>
                <a:gd name="connsiteX47" fmla="*/ 131477 w 255262"/>
                <a:gd name="connsiteY47" fmla="*/ 58989 h 371290"/>
                <a:gd name="connsiteX48" fmla="*/ 132452 w 255262"/>
                <a:gd name="connsiteY48" fmla="*/ 59639 h 371290"/>
                <a:gd name="connsiteX49" fmla="*/ 133102 w 255262"/>
                <a:gd name="connsiteY49" fmla="*/ 60615 h 371290"/>
                <a:gd name="connsiteX50" fmla="*/ 133427 w 255262"/>
                <a:gd name="connsiteY50" fmla="*/ 61265 h 371290"/>
                <a:gd name="connsiteX51" fmla="*/ 133752 w 255262"/>
                <a:gd name="connsiteY51" fmla="*/ 62890 h 371290"/>
                <a:gd name="connsiteX52" fmla="*/ 134077 w 255262"/>
                <a:gd name="connsiteY52" fmla="*/ 63865 h 371290"/>
                <a:gd name="connsiteX53" fmla="*/ 133752 w 255262"/>
                <a:gd name="connsiteY53" fmla="*/ 64840 h 371290"/>
                <a:gd name="connsiteX54" fmla="*/ 133427 w 255262"/>
                <a:gd name="connsiteY54" fmla="*/ 65815 h 371290"/>
                <a:gd name="connsiteX55" fmla="*/ 133102 w 255262"/>
                <a:gd name="connsiteY55" fmla="*/ 67116 h 371290"/>
                <a:gd name="connsiteX56" fmla="*/ 132452 w 255262"/>
                <a:gd name="connsiteY56" fmla="*/ 68091 h 371290"/>
                <a:gd name="connsiteX57" fmla="*/ 131477 w 255262"/>
                <a:gd name="connsiteY57" fmla="*/ 68741 h 371290"/>
                <a:gd name="connsiteX58" fmla="*/ 130502 w 255262"/>
                <a:gd name="connsiteY58" fmla="*/ 69066 h 371290"/>
                <a:gd name="connsiteX59" fmla="*/ 129201 w 255262"/>
                <a:gd name="connsiteY59" fmla="*/ 69391 h 371290"/>
                <a:gd name="connsiteX60" fmla="*/ 128226 w 255262"/>
                <a:gd name="connsiteY60" fmla="*/ 69716 h 371290"/>
                <a:gd name="connsiteX61" fmla="*/ 122050 w 255262"/>
                <a:gd name="connsiteY61" fmla="*/ 69716 h 371290"/>
                <a:gd name="connsiteX62" fmla="*/ 116524 w 255262"/>
                <a:gd name="connsiteY62" fmla="*/ 71016 h 371290"/>
                <a:gd name="connsiteX63" fmla="*/ 110998 w 255262"/>
                <a:gd name="connsiteY63" fmla="*/ 72317 h 371290"/>
                <a:gd name="connsiteX64" fmla="*/ 105472 w 255262"/>
                <a:gd name="connsiteY64" fmla="*/ 74267 h 371290"/>
                <a:gd name="connsiteX65" fmla="*/ 100597 w 255262"/>
                <a:gd name="connsiteY65" fmla="*/ 76867 h 371290"/>
                <a:gd name="connsiteX66" fmla="*/ 95396 w 255262"/>
                <a:gd name="connsiteY66" fmla="*/ 79793 h 371290"/>
                <a:gd name="connsiteX67" fmla="*/ 90845 w 255262"/>
                <a:gd name="connsiteY67" fmla="*/ 83043 h 371290"/>
                <a:gd name="connsiteX68" fmla="*/ 86619 w 255262"/>
                <a:gd name="connsiteY68" fmla="*/ 86619 h 371290"/>
                <a:gd name="connsiteX69" fmla="*/ 83369 w 255262"/>
                <a:gd name="connsiteY69" fmla="*/ 90845 h 371290"/>
                <a:gd name="connsiteX70" fmla="*/ 79793 w 255262"/>
                <a:gd name="connsiteY70" fmla="*/ 95396 h 371290"/>
                <a:gd name="connsiteX71" fmla="*/ 76867 w 255262"/>
                <a:gd name="connsiteY71" fmla="*/ 100271 h 371290"/>
                <a:gd name="connsiteX72" fmla="*/ 74592 w 255262"/>
                <a:gd name="connsiteY72" fmla="*/ 105147 h 371290"/>
                <a:gd name="connsiteX73" fmla="*/ 72317 w 255262"/>
                <a:gd name="connsiteY73" fmla="*/ 110998 h 371290"/>
                <a:gd name="connsiteX74" fmla="*/ 71016 w 255262"/>
                <a:gd name="connsiteY74" fmla="*/ 116524 h 371290"/>
                <a:gd name="connsiteX75" fmla="*/ 70041 w 255262"/>
                <a:gd name="connsiteY75" fmla="*/ 122050 h 371290"/>
                <a:gd name="connsiteX76" fmla="*/ 69391 w 255262"/>
                <a:gd name="connsiteY76" fmla="*/ 128226 h 371290"/>
                <a:gd name="connsiteX77" fmla="*/ 69391 w 255262"/>
                <a:gd name="connsiteY77" fmla="*/ 129526 h 371290"/>
                <a:gd name="connsiteX78" fmla="*/ 69066 w 255262"/>
                <a:gd name="connsiteY78" fmla="*/ 130502 h 371290"/>
                <a:gd name="connsiteX79" fmla="*/ 68741 w 255262"/>
                <a:gd name="connsiteY79" fmla="*/ 131477 h 371290"/>
                <a:gd name="connsiteX80" fmla="*/ 68091 w 255262"/>
                <a:gd name="connsiteY80" fmla="*/ 132452 h 371290"/>
                <a:gd name="connsiteX81" fmla="*/ 67116 w 255262"/>
                <a:gd name="connsiteY81" fmla="*/ 133102 h 371290"/>
                <a:gd name="connsiteX82" fmla="*/ 66141 w 255262"/>
                <a:gd name="connsiteY82" fmla="*/ 133752 h 371290"/>
                <a:gd name="connsiteX83" fmla="*/ 64840 w 255262"/>
                <a:gd name="connsiteY83" fmla="*/ 134077 h 371290"/>
                <a:gd name="connsiteX84" fmla="*/ 63865 w 255262"/>
                <a:gd name="connsiteY84" fmla="*/ 134077 h 371290"/>
                <a:gd name="connsiteX85" fmla="*/ 62565 w 255262"/>
                <a:gd name="connsiteY85" fmla="*/ 134077 h 371290"/>
                <a:gd name="connsiteX86" fmla="*/ 61590 w 255262"/>
                <a:gd name="connsiteY86" fmla="*/ 133752 h 371290"/>
                <a:gd name="connsiteX87" fmla="*/ 60290 w 255262"/>
                <a:gd name="connsiteY87" fmla="*/ 133102 h 371290"/>
                <a:gd name="connsiteX88" fmla="*/ 59640 w 255262"/>
                <a:gd name="connsiteY88" fmla="*/ 132452 h 371290"/>
                <a:gd name="connsiteX89" fmla="*/ 58989 w 255262"/>
                <a:gd name="connsiteY89" fmla="*/ 131477 h 371290"/>
                <a:gd name="connsiteX90" fmla="*/ 58339 w 255262"/>
                <a:gd name="connsiteY90" fmla="*/ 130502 h 371290"/>
                <a:gd name="connsiteX91" fmla="*/ 58014 w 255262"/>
                <a:gd name="connsiteY91" fmla="*/ 129526 h 371290"/>
                <a:gd name="connsiteX92" fmla="*/ 58014 w 255262"/>
                <a:gd name="connsiteY92" fmla="*/ 128226 h 371290"/>
                <a:gd name="connsiteX93" fmla="*/ 58014 w 255262"/>
                <a:gd name="connsiteY93" fmla="*/ 124651 h 371290"/>
                <a:gd name="connsiteX94" fmla="*/ 58339 w 255262"/>
                <a:gd name="connsiteY94" fmla="*/ 121075 h 371290"/>
                <a:gd name="connsiteX95" fmla="*/ 58664 w 255262"/>
                <a:gd name="connsiteY95" fmla="*/ 117499 h 371290"/>
                <a:gd name="connsiteX96" fmla="*/ 59314 w 255262"/>
                <a:gd name="connsiteY96" fmla="*/ 113924 h 371290"/>
                <a:gd name="connsiteX97" fmla="*/ 61265 w 255262"/>
                <a:gd name="connsiteY97" fmla="*/ 107423 h 371290"/>
                <a:gd name="connsiteX98" fmla="*/ 63540 w 255262"/>
                <a:gd name="connsiteY98" fmla="*/ 100596 h 371290"/>
                <a:gd name="connsiteX99" fmla="*/ 66466 w 255262"/>
                <a:gd name="connsiteY99" fmla="*/ 94745 h 371290"/>
                <a:gd name="connsiteX100" fmla="*/ 70041 w 255262"/>
                <a:gd name="connsiteY100" fmla="*/ 88894 h 371290"/>
                <a:gd name="connsiteX101" fmla="*/ 74267 w 255262"/>
                <a:gd name="connsiteY101" fmla="*/ 83368 h 371290"/>
                <a:gd name="connsiteX102" fmla="*/ 78818 w 255262"/>
                <a:gd name="connsiteY102" fmla="*/ 78493 h 371290"/>
                <a:gd name="connsiteX103" fmla="*/ 83694 w 255262"/>
                <a:gd name="connsiteY103" fmla="*/ 73942 h 371290"/>
                <a:gd name="connsiteX104" fmla="*/ 88895 w 255262"/>
                <a:gd name="connsiteY104" fmla="*/ 69716 h 371290"/>
                <a:gd name="connsiteX105" fmla="*/ 94746 w 255262"/>
                <a:gd name="connsiteY105" fmla="*/ 66466 h 371290"/>
                <a:gd name="connsiteX106" fmla="*/ 100922 w 255262"/>
                <a:gd name="connsiteY106" fmla="*/ 63540 h 371290"/>
                <a:gd name="connsiteX107" fmla="*/ 107423 w 255262"/>
                <a:gd name="connsiteY107" fmla="*/ 60940 h 371290"/>
                <a:gd name="connsiteX108" fmla="*/ 114249 w 255262"/>
                <a:gd name="connsiteY108" fmla="*/ 59314 h 371290"/>
                <a:gd name="connsiteX109" fmla="*/ 117499 w 255262"/>
                <a:gd name="connsiteY109" fmla="*/ 58989 h 371290"/>
                <a:gd name="connsiteX110" fmla="*/ 121075 w 255262"/>
                <a:gd name="connsiteY110" fmla="*/ 58339 h 371290"/>
                <a:gd name="connsiteX111" fmla="*/ 124651 w 255262"/>
                <a:gd name="connsiteY111" fmla="*/ 58339 h 371290"/>
                <a:gd name="connsiteX112" fmla="*/ 127792 w 255262"/>
                <a:gd name="connsiteY112" fmla="*/ 23205 h 371290"/>
                <a:gd name="connsiteX113" fmla="*/ 122642 w 255262"/>
                <a:gd name="connsiteY113" fmla="*/ 23528 h 371290"/>
                <a:gd name="connsiteX114" fmla="*/ 117170 w 255262"/>
                <a:gd name="connsiteY114" fmla="*/ 23850 h 371290"/>
                <a:gd name="connsiteX115" fmla="*/ 112019 w 255262"/>
                <a:gd name="connsiteY115" fmla="*/ 24495 h 371290"/>
                <a:gd name="connsiteX116" fmla="*/ 106869 w 255262"/>
                <a:gd name="connsiteY116" fmla="*/ 25139 h 371290"/>
                <a:gd name="connsiteX117" fmla="*/ 101719 w 255262"/>
                <a:gd name="connsiteY117" fmla="*/ 26429 h 371290"/>
                <a:gd name="connsiteX118" fmla="*/ 96890 w 255262"/>
                <a:gd name="connsiteY118" fmla="*/ 28040 h 371290"/>
                <a:gd name="connsiteX119" fmla="*/ 92062 w 255262"/>
                <a:gd name="connsiteY119" fmla="*/ 29329 h 371290"/>
                <a:gd name="connsiteX120" fmla="*/ 86912 w 255262"/>
                <a:gd name="connsiteY120" fmla="*/ 31585 h 371290"/>
                <a:gd name="connsiteX121" fmla="*/ 82405 w 255262"/>
                <a:gd name="connsiteY121" fmla="*/ 33519 h 371290"/>
                <a:gd name="connsiteX122" fmla="*/ 77899 w 255262"/>
                <a:gd name="connsiteY122" fmla="*/ 36098 h 371290"/>
                <a:gd name="connsiteX123" fmla="*/ 73714 w 255262"/>
                <a:gd name="connsiteY123" fmla="*/ 38354 h 371290"/>
                <a:gd name="connsiteX124" fmla="*/ 69529 w 255262"/>
                <a:gd name="connsiteY124" fmla="*/ 41254 h 371290"/>
                <a:gd name="connsiteX125" fmla="*/ 65667 w 255262"/>
                <a:gd name="connsiteY125" fmla="*/ 43833 h 371290"/>
                <a:gd name="connsiteX126" fmla="*/ 61482 w 255262"/>
                <a:gd name="connsiteY126" fmla="*/ 47056 h 371290"/>
                <a:gd name="connsiteX127" fmla="*/ 57941 w 255262"/>
                <a:gd name="connsiteY127" fmla="*/ 50279 h 371290"/>
                <a:gd name="connsiteX128" fmla="*/ 54078 w 255262"/>
                <a:gd name="connsiteY128" fmla="*/ 53824 h 371290"/>
                <a:gd name="connsiteX129" fmla="*/ 50537 w 255262"/>
                <a:gd name="connsiteY129" fmla="*/ 57692 h 371290"/>
                <a:gd name="connsiteX130" fmla="*/ 47318 w 255262"/>
                <a:gd name="connsiteY130" fmla="*/ 61237 h 371290"/>
                <a:gd name="connsiteX131" fmla="*/ 44421 w 255262"/>
                <a:gd name="connsiteY131" fmla="*/ 65105 h 371290"/>
                <a:gd name="connsiteX132" fmla="*/ 41202 w 255262"/>
                <a:gd name="connsiteY132" fmla="*/ 69295 h 371290"/>
                <a:gd name="connsiteX133" fmla="*/ 38627 w 255262"/>
                <a:gd name="connsiteY133" fmla="*/ 73485 h 371290"/>
                <a:gd name="connsiteX134" fmla="*/ 36052 w 255262"/>
                <a:gd name="connsiteY134" fmla="*/ 77675 h 371290"/>
                <a:gd name="connsiteX135" fmla="*/ 33799 w 255262"/>
                <a:gd name="connsiteY135" fmla="*/ 82187 h 371290"/>
                <a:gd name="connsiteX136" fmla="*/ 31867 w 255262"/>
                <a:gd name="connsiteY136" fmla="*/ 87021 h 371290"/>
                <a:gd name="connsiteX137" fmla="*/ 29614 w 255262"/>
                <a:gd name="connsiteY137" fmla="*/ 91533 h 371290"/>
                <a:gd name="connsiteX138" fmla="*/ 28326 w 255262"/>
                <a:gd name="connsiteY138" fmla="*/ 96690 h 371290"/>
                <a:gd name="connsiteX139" fmla="*/ 27039 w 255262"/>
                <a:gd name="connsiteY139" fmla="*/ 101525 h 371290"/>
                <a:gd name="connsiteX140" fmla="*/ 25429 w 255262"/>
                <a:gd name="connsiteY140" fmla="*/ 106682 h 371290"/>
                <a:gd name="connsiteX141" fmla="*/ 24786 w 255262"/>
                <a:gd name="connsiteY141" fmla="*/ 111838 h 371290"/>
                <a:gd name="connsiteX142" fmla="*/ 24142 w 255262"/>
                <a:gd name="connsiteY142" fmla="*/ 116995 h 371290"/>
                <a:gd name="connsiteX143" fmla="*/ 23820 w 255262"/>
                <a:gd name="connsiteY143" fmla="*/ 122152 h 371290"/>
                <a:gd name="connsiteX144" fmla="*/ 23498 w 255262"/>
                <a:gd name="connsiteY144" fmla="*/ 127631 h 371290"/>
                <a:gd name="connsiteX145" fmla="*/ 23820 w 255262"/>
                <a:gd name="connsiteY145" fmla="*/ 132143 h 371290"/>
                <a:gd name="connsiteX146" fmla="*/ 24142 w 255262"/>
                <a:gd name="connsiteY146" fmla="*/ 136655 h 371290"/>
                <a:gd name="connsiteX147" fmla="*/ 25107 w 255262"/>
                <a:gd name="connsiteY147" fmla="*/ 141490 h 371290"/>
                <a:gd name="connsiteX148" fmla="*/ 26073 w 255262"/>
                <a:gd name="connsiteY148" fmla="*/ 146002 h 371290"/>
                <a:gd name="connsiteX149" fmla="*/ 27683 w 255262"/>
                <a:gd name="connsiteY149" fmla="*/ 150837 h 371290"/>
                <a:gd name="connsiteX150" fmla="*/ 29292 w 255262"/>
                <a:gd name="connsiteY150" fmla="*/ 155671 h 371290"/>
                <a:gd name="connsiteX151" fmla="*/ 31223 w 255262"/>
                <a:gd name="connsiteY151" fmla="*/ 160506 h 371290"/>
                <a:gd name="connsiteX152" fmla="*/ 33155 w 255262"/>
                <a:gd name="connsiteY152" fmla="*/ 165663 h 371290"/>
                <a:gd name="connsiteX153" fmla="*/ 37661 w 255262"/>
                <a:gd name="connsiteY153" fmla="*/ 175654 h 371290"/>
                <a:gd name="connsiteX154" fmla="*/ 42812 w 255262"/>
                <a:gd name="connsiteY154" fmla="*/ 185967 h 371290"/>
                <a:gd name="connsiteX155" fmla="*/ 48606 w 255262"/>
                <a:gd name="connsiteY155" fmla="*/ 195959 h 371290"/>
                <a:gd name="connsiteX156" fmla="*/ 54400 w 255262"/>
                <a:gd name="connsiteY156" fmla="*/ 206272 h 371290"/>
                <a:gd name="connsiteX157" fmla="*/ 59229 w 255262"/>
                <a:gd name="connsiteY157" fmla="*/ 215619 h 371290"/>
                <a:gd name="connsiteX158" fmla="*/ 64379 w 255262"/>
                <a:gd name="connsiteY158" fmla="*/ 224966 h 371290"/>
                <a:gd name="connsiteX159" fmla="*/ 69207 w 255262"/>
                <a:gd name="connsiteY159" fmla="*/ 234312 h 371290"/>
                <a:gd name="connsiteX160" fmla="*/ 73714 w 255262"/>
                <a:gd name="connsiteY160" fmla="*/ 243659 h 371290"/>
                <a:gd name="connsiteX161" fmla="*/ 181870 w 255262"/>
                <a:gd name="connsiteY161" fmla="*/ 243659 h 371290"/>
                <a:gd name="connsiteX162" fmla="*/ 186377 w 255262"/>
                <a:gd name="connsiteY162" fmla="*/ 234312 h 371290"/>
                <a:gd name="connsiteX163" fmla="*/ 191205 w 255262"/>
                <a:gd name="connsiteY163" fmla="*/ 224966 h 371290"/>
                <a:gd name="connsiteX164" fmla="*/ 196356 w 255262"/>
                <a:gd name="connsiteY164" fmla="*/ 215619 h 371290"/>
                <a:gd name="connsiteX165" fmla="*/ 201506 w 255262"/>
                <a:gd name="connsiteY165" fmla="*/ 206595 h 371290"/>
                <a:gd name="connsiteX166" fmla="*/ 206978 w 255262"/>
                <a:gd name="connsiteY166" fmla="*/ 195959 h 371290"/>
                <a:gd name="connsiteX167" fmla="*/ 212450 w 255262"/>
                <a:gd name="connsiteY167" fmla="*/ 185967 h 371290"/>
                <a:gd name="connsiteX168" fmla="*/ 217923 w 255262"/>
                <a:gd name="connsiteY168" fmla="*/ 175654 h 371290"/>
                <a:gd name="connsiteX169" fmla="*/ 222429 w 255262"/>
                <a:gd name="connsiteY169" fmla="*/ 165340 h 371290"/>
                <a:gd name="connsiteX170" fmla="*/ 224360 w 255262"/>
                <a:gd name="connsiteY170" fmla="*/ 160506 h 371290"/>
                <a:gd name="connsiteX171" fmla="*/ 226614 w 255262"/>
                <a:gd name="connsiteY171" fmla="*/ 155671 h 371290"/>
                <a:gd name="connsiteX172" fmla="*/ 227901 w 255262"/>
                <a:gd name="connsiteY172" fmla="*/ 150837 h 371290"/>
                <a:gd name="connsiteX173" fmla="*/ 229189 w 255262"/>
                <a:gd name="connsiteY173" fmla="*/ 146002 h 371290"/>
                <a:gd name="connsiteX174" fmla="*/ 230798 w 255262"/>
                <a:gd name="connsiteY174" fmla="*/ 141168 h 371290"/>
                <a:gd name="connsiteX175" fmla="*/ 231442 w 255262"/>
                <a:gd name="connsiteY175" fmla="*/ 136655 h 371290"/>
                <a:gd name="connsiteX176" fmla="*/ 232086 w 255262"/>
                <a:gd name="connsiteY176" fmla="*/ 132143 h 371290"/>
                <a:gd name="connsiteX177" fmla="*/ 232086 w 255262"/>
                <a:gd name="connsiteY177" fmla="*/ 127631 h 371290"/>
                <a:gd name="connsiteX178" fmla="*/ 232086 w 255262"/>
                <a:gd name="connsiteY178" fmla="*/ 122152 h 371290"/>
                <a:gd name="connsiteX179" fmla="*/ 231764 w 255262"/>
                <a:gd name="connsiteY179" fmla="*/ 116995 h 371290"/>
                <a:gd name="connsiteX180" fmla="*/ 231120 w 255262"/>
                <a:gd name="connsiteY180" fmla="*/ 111838 h 371290"/>
                <a:gd name="connsiteX181" fmla="*/ 229833 w 255262"/>
                <a:gd name="connsiteY181" fmla="*/ 106682 h 371290"/>
                <a:gd name="connsiteX182" fmla="*/ 228867 w 255262"/>
                <a:gd name="connsiteY182" fmla="*/ 101525 h 371290"/>
                <a:gd name="connsiteX183" fmla="*/ 227579 w 255262"/>
                <a:gd name="connsiteY183" fmla="*/ 96690 h 371290"/>
                <a:gd name="connsiteX184" fmla="*/ 225648 w 255262"/>
                <a:gd name="connsiteY184" fmla="*/ 91533 h 371290"/>
                <a:gd name="connsiteX185" fmla="*/ 224039 w 255262"/>
                <a:gd name="connsiteY185" fmla="*/ 87021 h 371290"/>
                <a:gd name="connsiteX186" fmla="*/ 221463 w 255262"/>
                <a:gd name="connsiteY186" fmla="*/ 82187 h 371290"/>
                <a:gd name="connsiteX187" fmla="*/ 219532 w 255262"/>
                <a:gd name="connsiteY187" fmla="*/ 77675 h 371290"/>
                <a:gd name="connsiteX188" fmla="*/ 216957 w 255262"/>
                <a:gd name="connsiteY188" fmla="*/ 73485 h 371290"/>
                <a:gd name="connsiteX189" fmla="*/ 214382 w 255262"/>
                <a:gd name="connsiteY189" fmla="*/ 69295 h 371290"/>
                <a:gd name="connsiteX190" fmla="*/ 211163 w 255262"/>
                <a:gd name="connsiteY190" fmla="*/ 65105 h 371290"/>
                <a:gd name="connsiteX191" fmla="*/ 208266 w 255262"/>
                <a:gd name="connsiteY191" fmla="*/ 61237 h 371290"/>
                <a:gd name="connsiteX192" fmla="*/ 205047 w 255262"/>
                <a:gd name="connsiteY192" fmla="*/ 57692 h 371290"/>
                <a:gd name="connsiteX193" fmla="*/ 201506 w 255262"/>
                <a:gd name="connsiteY193" fmla="*/ 53824 h 371290"/>
                <a:gd name="connsiteX194" fmla="*/ 197965 w 255262"/>
                <a:gd name="connsiteY194" fmla="*/ 50279 h 371290"/>
                <a:gd name="connsiteX195" fmla="*/ 194102 w 255262"/>
                <a:gd name="connsiteY195" fmla="*/ 47056 h 371290"/>
                <a:gd name="connsiteX196" fmla="*/ 190240 w 255262"/>
                <a:gd name="connsiteY196" fmla="*/ 43833 h 371290"/>
                <a:gd name="connsiteX197" fmla="*/ 186055 w 255262"/>
                <a:gd name="connsiteY197" fmla="*/ 41254 h 371290"/>
                <a:gd name="connsiteX198" fmla="*/ 181870 w 255262"/>
                <a:gd name="connsiteY198" fmla="*/ 38354 h 371290"/>
                <a:gd name="connsiteX199" fmla="*/ 177364 w 255262"/>
                <a:gd name="connsiteY199" fmla="*/ 36098 h 371290"/>
                <a:gd name="connsiteX200" fmla="*/ 172857 w 255262"/>
                <a:gd name="connsiteY200" fmla="*/ 33519 h 371290"/>
                <a:gd name="connsiteX201" fmla="*/ 168351 w 255262"/>
                <a:gd name="connsiteY201" fmla="*/ 31585 h 371290"/>
                <a:gd name="connsiteX202" fmla="*/ 163522 w 255262"/>
                <a:gd name="connsiteY202" fmla="*/ 29329 h 371290"/>
                <a:gd name="connsiteX203" fmla="*/ 158694 w 255262"/>
                <a:gd name="connsiteY203" fmla="*/ 28040 h 371290"/>
                <a:gd name="connsiteX204" fmla="*/ 153866 w 255262"/>
                <a:gd name="connsiteY204" fmla="*/ 26429 h 371290"/>
                <a:gd name="connsiteX205" fmla="*/ 149037 w 255262"/>
                <a:gd name="connsiteY205" fmla="*/ 25139 h 371290"/>
                <a:gd name="connsiteX206" fmla="*/ 143887 w 255262"/>
                <a:gd name="connsiteY206" fmla="*/ 24495 h 371290"/>
                <a:gd name="connsiteX207" fmla="*/ 138415 w 255262"/>
                <a:gd name="connsiteY207" fmla="*/ 23850 h 371290"/>
                <a:gd name="connsiteX208" fmla="*/ 133264 w 255262"/>
                <a:gd name="connsiteY208" fmla="*/ 23528 h 371290"/>
                <a:gd name="connsiteX209" fmla="*/ 121032 w 255262"/>
                <a:gd name="connsiteY209" fmla="*/ 0 h 371290"/>
                <a:gd name="connsiteX210" fmla="*/ 127792 w 255262"/>
                <a:gd name="connsiteY210" fmla="*/ 0 h 371290"/>
                <a:gd name="connsiteX211" fmla="*/ 134230 w 255262"/>
                <a:gd name="connsiteY211" fmla="*/ 0 h 371290"/>
                <a:gd name="connsiteX212" fmla="*/ 140990 w 255262"/>
                <a:gd name="connsiteY212" fmla="*/ 322 h 371290"/>
                <a:gd name="connsiteX213" fmla="*/ 147106 w 255262"/>
                <a:gd name="connsiteY213" fmla="*/ 1611 h 371290"/>
                <a:gd name="connsiteX214" fmla="*/ 153544 w 255262"/>
                <a:gd name="connsiteY214" fmla="*/ 2578 h 371290"/>
                <a:gd name="connsiteX215" fmla="*/ 159660 w 255262"/>
                <a:gd name="connsiteY215" fmla="*/ 3867 h 371290"/>
                <a:gd name="connsiteX216" fmla="*/ 165776 w 255262"/>
                <a:gd name="connsiteY216" fmla="*/ 5801 h 371290"/>
                <a:gd name="connsiteX217" fmla="*/ 171570 w 255262"/>
                <a:gd name="connsiteY217" fmla="*/ 7735 h 371290"/>
                <a:gd name="connsiteX218" fmla="*/ 177364 w 255262"/>
                <a:gd name="connsiteY218" fmla="*/ 9991 h 371290"/>
                <a:gd name="connsiteX219" fmla="*/ 183158 w 255262"/>
                <a:gd name="connsiteY219" fmla="*/ 12570 h 371290"/>
                <a:gd name="connsiteX220" fmla="*/ 188630 w 255262"/>
                <a:gd name="connsiteY220" fmla="*/ 15470 h 371290"/>
                <a:gd name="connsiteX221" fmla="*/ 193780 w 255262"/>
                <a:gd name="connsiteY221" fmla="*/ 18693 h 371290"/>
                <a:gd name="connsiteX222" fmla="*/ 198931 w 255262"/>
                <a:gd name="connsiteY222" fmla="*/ 21594 h 371290"/>
                <a:gd name="connsiteX223" fmla="*/ 203759 w 255262"/>
                <a:gd name="connsiteY223" fmla="*/ 25139 h 371290"/>
                <a:gd name="connsiteX224" fmla="*/ 208588 w 255262"/>
                <a:gd name="connsiteY224" fmla="*/ 29007 h 371290"/>
                <a:gd name="connsiteX225" fmla="*/ 213738 w 255262"/>
                <a:gd name="connsiteY225" fmla="*/ 33197 h 371290"/>
                <a:gd name="connsiteX226" fmla="*/ 217923 w 255262"/>
                <a:gd name="connsiteY226" fmla="*/ 37387 h 371290"/>
                <a:gd name="connsiteX227" fmla="*/ 222429 w 255262"/>
                <a:gd name="connsiteY227" fmla="*/ 41899 h 371290"/>
                <a:gd name="connsiteX228" fmla="*/ 226292 w 255262"/>
                <a:gd name="connsiteY228" fmla="*/ 46411 h 371290"/>
                <a:gd name="connsiteX229" fmla="*/ 229833 w 255262"/>
                <a:gd name="connsiteY229" fmla="*/ 51246 h 371290"/>
                <a:gd name="connsiteX230" fmla="*/ 233373 w 255262"/>
                <a:gd name="connsiteY230" fmla="*/ 56080 h 371290"/>
                <a:gd name="connsiteX231" fmla="*/ 236914 w 255262"/>
                <a:gd name="connsiteY231" fmla="*/ 61237 h 371290"/>
                <a:gd name="connsiteX232" fmla="*/ 240133 w 255262"/>
                <a:gd name="connsiteY232" fmla="*/ 66716 h 371290"/>
                <a:gd name="connsiteX233" fmla="*/ 242708 w 255262"/>
                <a:gd name="connsiteY233" fmla="*/ 72195 h 371290"/>
                <a:gd name="connsiteX234" fmla="*/ 245284 w 255262"/>
                <a:gd name="connsiteY234" fmla="*/ 77997 h 371290"/>
                <a:gd name="connsiteX235" fmla="*/ 247537 w 255262"/>
                <a:gd name="connsiteY235" fmla="*/ 83798 h 371290"/>
                <a:gd name="connsiteX236" fmla="*/ 249468 w 255262"/>
                <a:gd name="connsiteY236" fmla="*/ 89600 h 371290"/>
                <a:gd name="connsiteX237" fmla="*/ 251078 w 255262"/>
                <a:gd name="connsiteY237" fmla="*/ 95723 h 371290"/>
                <a:gd name="connsiteX238" fmla="*/ 252687 w 255262"/>
                <a:gd name="connsiteY238" fmla="*/ 101847 h 371290"/>
                <a:gd name="connsiteX239" fmla="*/ 253975 w 255262"/>
                <a:gd name="connsiteY239" fmla="*/ 107971 h 371290"/>
                <a:gd name="connsiteX240" fmla="*/ 254618 w 255262"/>
                <a:gd name="connsiteY240" fmla="*/ 114739 h 371290"/>
                <a:gd name="connsiteX241" fmla="*/ 254940 w 255262"/>
                <a:gd name="connsiteY241" fmla="*/ 120863 h 371290"/>
                <a:gd name="connsiteX242" fmla="*/ 255262 w 255262"/>
                <a:gd name="connsiteY242" fmla="*/ 127631 h 371290"/>
                <a:gd name="connsiteX243" fmla="*/ 254940 w 255262"/>
                <a:gd name="connsiteY243" fmla="*/ 132143 h 371290"/>
                <a:gd name="connsiteX244" fmla="*/ 254618 w 255262"/>
                <a:gd name="connsiteY244" fmla="*/ 136333 h 371290"/>
                <a:gd name="connsiteX245" fmla="*/ 254297 w 255262"/>
                <a:gd name="connsiteY245" fmla="*/ 140845 h 371290"/>
                <a:gd name="connsiteX246" fmla="*/ 253331 w 255262"/>
                <a:gd name="connsiteY246" fmla="*/ 145358 h 371290"/>
                <a:gd name="connsiteX247" fmla="*/ 251078 w 255262"/>
                <a:gd name="connsiteY247" fmla="*/ 154060 h 371290"/>
                <a:gd name="connsiteX248" fmla="*/ 248502 w 255262"/>
                <a:gd name="connsiteY248" fmla="*/ 163084 h 371290"/>
                <a:gd name="connsiteX249" fmla="*/ 244962 w 255262"/>
                <a:gd name="connsiteY249" fmla="*/ 171786 h 371290"/>
                <a:gd name="connsiteX250" fmla="*/ 241099 w 255262"/>
                <a:gd name="connsiteY250" fmla="*/ 180811 h 371290"/>
                <a:gd name="connsiteX251" fmla="*/ 236592 w 255262"/>
                <a:gd name="connsiteY251" fmla="*/ 189835 h 371290"/>
                <a:gd name="connsiteX252" fmla="*/ 232086 w 255262"/>
                <a:gd name="connsiteY252" fmla="*/ 198859 h 371290"/>
                <a:gd name="connsiteX253" fmla="*/ 222429 w 255262"/>
                <a:gd name="connsiteY253" fmla="*/ 216586 h 371290"/>
                <a:gd name="connsiteX254" fmla="*/ 212450 w 255262"/>
                <a:gd name="connsiteY254" fmla="*/ 233990 h 371290"/>
                <a:gd name="connsiteX255" fmla="*/ 207944 w 255262"/>
                <a:gd name="connsiteY255" fmla="*/ 242692 h 371290"/>
                <a:gd name="connsiteX256" fmla="*/ 203759 w 255262"/>
                <a:gd name="connsiteY256" fmla="*/ 251072 h 371290"/>
                <a:gd name="connsiteX257" fmla="*/ 199896 w 255262"/>
                <a:gd name="connsiteY257" fmla="*/ 259452 h 371290"/>
                <a:gd name="connsiteX258" fmla="*/ 196999 w 255262"/>
                <a:gd name="connsiteY258" fmla="*/ 267832 h 371290"/>
                <a:gd name="connsiteX259" fmla="*/ 192815 w 255262"/>
                <a:gd name="connsiteY259" fmla="*/ 279757 h 371290"/>
                <a:gd name="connsiteX260" fmla="*/ 189274 w 255262"/>
                <a:gd name="connsiteY260" fmla="*/ 290715 h 371290"/>
                <a:gd name="connsiteX261" fmla="*/ 186055 w 255262"/>
                <a:gd name="connsiteY261" fmla="*/ 301351 h 371290"/>
                <a:gd name="connsiteX262" fmla="*/ 183480 w 255262"/>
                <a:gd name="connsiteY262" fmla="*/ 311342 h 371290"/>
                <a:gd name="connsiteX263" fmla="*/ 180583 w 255262"/>
                <a:gd name="connsiteY263" fmla="*/ 320367 h 371290"/>
                <a:gd name="connsiteX264" fmla="*/ 177686 w 255262"/>
                <a:gd name="connsiteY264" fmla="*/ 329069 h 371290"/>
                <a:gd name="connsiteX265" fmla="*/ 175111 w 255262"/>
                <a:gd name="connsiteY265" fmla="*/ 336804 h 371290"/>
                <a:gd name="connsiteX266" fmla="*/ 172214 w 255262"/>
                <a:gd name="connsiteY266" fmla="*/ 343572 h 371290"/>
                <a:gd name="connsiteX267" fmla="*/ 170604 w 255262"/>
                <a:gd name="connsiteY267" fmla="*/ 347118 h 371290"/>
                <a:gd name="connsiteX268" fmla="*/ 168673 w 255262"/>
                <a:gd name="connsiteY268" fmla="*/ 350018 h 371290"/>
                <a:gd name="connsiteX269" fmla="*/ 167063 w 255262"/>
                <a:gd name="connsiteY269" fmla="*/ 352919 h 371290"/>
                <a:gd name="connsiteX270" fmla="*/ 165132 w 255262"/>
                <a:gd name="connsiteY270" fmla="*/ 355497 h 371290"/>
                <a:gd name="connsiteX271" fmla="*/ 163201 w 255262"/>
                <a:gd name="connsiteY271" fmla="*/ 358076 h 371290"/>
                <a:gd name="connsiteX272" fmla="*/ 161269 w 255262"/>
                <a:gd name="connsiteY272" fmla="*/ 360332 h 371290"/>
                <a:gd name="connsiteX273" fmla="*/ 158694 w 255262"/>
                <a:gd name="connsiteY273" fmla="*/ 362588 h 371290"/>
                <a:gd name="connsiteX274" fmla="*/ 156119 w 255262"/>
                <a:gd name="connsiteY274" fmla="*/ 364200 h 371290"/>
                <a:gd name="connsiteX275" fmla="*/ 153544 w 255262"/>
                <a:gd name="connsiteY275" fmla="*/ 365811 h 371290"/>
                <a:gd name="connsiteX276" fmla="*/ 150325 w 255262"/>
                <a:gd name="connsiteY276" fmla="*/ 367423 h 371290"/>
                <a:gd name="connsiteX277" fmla="*/ 147106 w 255262"/>
                <a:gd name="connsiteY277" fmla="*/ 368389 h 371290"/>
                <a:gd name="connsiteX278" fmla="*/ 144209 w 255262"/>
                <a:gd name="connsiteY278" fmla="*/ 369356 h 371290"/>
                <a:gd name="connsiteX279" fmla="*/ 140346 w 255262"/>
                <a:gd name="connsiteY279" fmla="*/ 370001 h 371290"/>
                <a:gd name="connsiteX280" fmla="*/ 136483 w 255262"/>
                <a:gd name="connsiteY280" fmla="*/ 370968 h 371290"/>
                <a:gd name="connsiteX281" fmla="*/ 132299 w 255262"/>
                <a:gd name="connsiteY281" fmla="*/ 371290 h 371290"/>
                <a:gd name="connsiteX282" fmla="*/ 127792 w 255262"/>
                <a:gd name="connsiteY282" fmla="*/ 371290 h 371290"/>
                <a:gd name="connsiteX283" fmla="*/ 123286 w 255262"/>
                <a:gd name="connsiteY283" fmla="*/ 371290 h 371290"/>
                <a:gd name="connsiteX284" fmla="*/ 119423 w 255262"/>
                <a:gd name="connsiteY284" fmla="*/ 370968 h 371290"/>
                <a:gd name="connsiteX285" fmla="*/ 115560 w 255262"/>
                <a:gd name="connsiteY285" fmla="*/ 370001 h 371290"/>
                <a:gd name="connsiteX286" fmla="*/ 111697 w 255262"/>
                <a:gd name="connsiteY286" fmla="*/ 369356 h 371290"/>
                <a:gd name="connsiteX287" fmla="*/ 108479 w 255262"/>
                <a:gd name="connsiteY287" fmla="*/ 368389 h 371290"/>
                <a:gd name="connsiteX288" fmla="*/ 105582 w 255262"/>
                <a:gd name="connsiteY288" fmla="*/ 367423 h 371290"/>
                <a:gd name="connsiteX289" fmla="*/ 102363 w 255262"/>
                <a:gd name="connsiteY289" fmla="*/ 365811 h 371290"/>
                <a:gd name="connsiteX290" fmla="*/ 99787 w 255262"/>
                <a:gd name="connsiteY290" fmla="*/ 364200 h 371290"/>
                <a:gd name="connsiteX291" fmla="*/ 97212 w 255262"/>
                <a:gd name="connsiteY291" fmla="*/ 362588 h 371290"/>
                <a:gd name="connsiteX292" fmla="*/ 94959 w 255262"/>
                <a:gd name="connsiteY292" fmla="*/ 360332 h 371290"/>
                <a:gd name="connsiteX293" fmla="*/ 92706 w 255262"/>
                <a:gd name="connsiteY293" fmla="*/ 358076 h 371290"/>
                <a:gd name="connsiteX294" fmla="*/ 90452 w 255262"/>
                <a:gd name="connsiteY294" fmla="*/ 355497 h 371290"/>
                <a:gd name="connsiteX295" fmla="*/ 88843 w 255262"/>
                <a:gd name="connsiteY295" fmla="*/ 352597 h 371290"/>
                <a:gd name="connsiteX296" fmla="*/ 86912 w 255262"/>
                <a:gd name="connsiteY296" fmla="*/ 350018 h 371290"/>
                <a:gd name="connsiteX297" fmla="*/ 85302 w 255262"/>
                <a:gd name="connsiteY297" fmla="*/ 346795 h 371290"/>
                <a:gd name="connsiteX298" fmla="*/ 83693 w 255262"/>
                <a:gd name="connsiteY298" fmla="*/ 343572 h 371290"/>
                <a:gd name="connsiteX299" fmla="*/ 80796 w 255262"/>
                <a:gd name="connsiteY299" fmla="*/ 336804 h 371290"/>
                <a:gd name="connsiteX300" fmla="*/ 77899 w 255262"/>
                <a:gd name="connsiteY300" fmla="*/ 328746 h 371290"/>
                <a:gd name="connsiteX301" fmla="*/ 75323 w 255262"/>
                <a:gd name="connsiteY301" fmla="*/ 320367 h 371290"/>
                <a:gd name="connsiteX302" fmla="*/ 72426 w 255262"/>
                <a:gd name="connsiteY302" fmla="*/ 311020 h 371290"/>
                <a:gd name="connsiteX303" fmla="*/ 66310 w 255262"/>
                <a:gd name="connsiteY303" fmla="*/ 290393 h 371290"/>
                <a:gd name="connsiteX304" fmla="*/ 58585 w 255262"/>
                <a:gd name="connsiteY304" fmla="*/ 267509 h 371290"/>
                <a:gd name="connsiteX305" fmla="*/ 55366 w 255262"/>
                <a:gd name="connsiteY305" fmla="*/ 259130 h 371290"/>
                <a:gd name="connsiteX306" fmla="*/ 51503 w 255262"/>
                <a:gd name="connsiteY306" fmla="*/ 250750 h 371290"/>
                <a:gd name="connsiteX307" fmla="*/ 47318 w 255262"/>
                <a:gd name="connsiteY307" fmla="*/ 242370 h 371290"/>
                <a:gd name="connsiteX308" fmla="*/ 42812 w 255262"/>
                <a:gd name="connsiteY308" fmla="*/ 233668 h 371290"/>
                <a:gd name="connsiteX309" fmla="*/ 33155 w 255262"/>
                <a:gd name="connsiteY309" fmla="*/ 216264 h 371290"/>
                <a:gd name="connsiteX310" fmla="*/ 23820 w 255262"/>
                <a:gd name="connsiteY310" fmla="*/ 198859 h 371290"/>
                <a:gd name="connsiteX311" fmla="*/ 18992 w 255262"/>
                <a:gd name="connsiteY311" fmla="*/ 189835 h 371290"/>
                <a:gd name="connsiteX312" fmla="*/ 14807 w 255262"/>
                <a:gd name="connsiteY312" fmla="*/ 180811 h 371290"/>
                <a:gd name="connsiteX313" fmla="*/ 10622 w 255262"/>
                <a:gd name="connsiteY313" fmla="*/ 172109 h 371290"/>
                <a:gd name="connsiteX314" fmla="*/ 7081 w 255262"/>
                <a:gd name="connsiteY314" fmla="*/ 163084 h 371290"/>
                <a:gd name="connsiteX315" fmla="*/ 4184 w 255262"/>
                <a:gd name="connsiteY315" fmla="*/ 154382 h 371290"/>
                <a:gd name="connsiteX316" fmla="*/ 2253 w 255262"/>
                <a:gd name="connsiteY316" fmla="*/ 145358 h 371290"/>
                <a:gd name="connsiteX317" fmla="*/ 1609 w 255262"/>
                <a:gd name="connsiteY317" fmla="*/ 140845 h 371290"/>
                <a:gd name="connsiteX318" fmla="*/ 965 w 255262"/>
                <a:gd name="connsiteY318" fmla="*/ 136655 h 371290"/>
                <a:gd name="connsiteX319" fmla="*/ 644 w 255262"/>
                <a:gd name="connsiteY319" fmla="*/ 132143 h 371290"/>
                <a:gd name="connsiteX320" fmla="*/ 0 w 255262"/>
                <a:gd name="connsiteY320" fmla="*/ 127631 h 371290"/>
                <a:gd name="connsiteX321" fmla="*/ 644 w 255262"/>
                <a:gd name="connsiteY321" fmla="*/ 120863 h 371290"/>
                <a:gd name="connsiteX322" fmla="*/ 965 w 255262"/>
                <a:gd name="connsiteY322" fmla="*/ 114739 h 371290"/>
                <a:gd name="connsiteX323" fmla="*/ 1931 w 255262"/>
                <a:gd name="connsiteY323" fmla="*/ 107971 h 371290"/>
                <a:gd name="connsiteX324" fmla="*/ 2897 w 255262"/>
                <a:gd name="connsiteY324" fmla="*/ 101847 h 371290"/>
                <a:gd name="connsiteX325" fmla="*/ 4184 w 255262"/>
                <a:gd name="connsiteY325" fmla="*/ 95723 h 371290"/>
                <a:gd name="connsiteX326" fmla="*/ 6116 w 255262"/>
                <a:gd name="connsiteY326" fmla="*/ 89600 h 371290"/>
                <a:gd name="connsiteX327" fmla="*/ 8047 w 255262"/>
                <a:gd name="connsiteY327" fmla="*/ 83798 h 371290"/>
                <a:gd name="connsiteX328" fmla="*/ 10300 w 255262"/>
                <a:gd name="connsiteY328" fmla="*/ 77997 h 371290"/>
                <a:gd name="connsiteX329" fmla="*/ 12876 w 255262"/>
                <a:gd name="connsiteY329" fmla="*/ 72195 h 371290"/>
                <a:gd name="connsiteX330" fmla="*/ 15773 w 255262"/>
                <a:gd name="connsiteY330" fmla="*/ 66716 h 371290"/>
                <a:gd name="connsiteX331" fmla="*/ 18992 w 255262"/>
                <a:gd name="connsiteY331" fmla="*/ 61237 h 371290"/>
                <a:gd name="connsiteX332" fmla="*/ 22210 w 255262"/>
                <a:gd name="connsiteY332" fmla="*/ 56080 h 371290"/>
                <a:gd name="connsiteX333" fmla="*/ 25429 w 255262"/>
                <a:gd name="connsiteY333" fmla="*/ 51246 h 371290"/>
                <a:gd name="connsiteX334" fmla="*/ 29292 w 255262"/>
                <a:gd name="connsiteY334" fmla="*/ 46411 h 371290"/>
                <a:gd name="connsiteX335" fmla="*/ 33477 w 255262"/>
                <a:gd name="connsiteY335" fmla="*/ 41899 h 371290"/>
                <a:gd name="connsiteX336" fmla="*/ 37661 w 255262"/>
                <a:gd name="connsiteY336" fmla="*/ 37387 h 371290"/>
                <a:gd name="connsiteX337" fmla="*/ 42168 w 255262"/>
                <a:gd name="connsiteY337" fmla="*/ 33197 h 371290"/>
                <a:gd name="connsiteX338" fmla="*/ 46674 w 255262"/>
                <a:gd name="connsiteY338" fmla="*/ 29007 h 371290"/>
                <a:gd name="connsiteX339" fmla="*/ 51503 w 255262"/>
                <a:gd name="connsiteY339" fmla="*/ 25139 h 371290"/>
                <a:gd name="connsiteX340" fmla="*/ 56331 w 255262"/>
                <a:gd name="connsiteY340" fmla="*/ 21594 h 371290"/>
                <a:gd name="connsiteX341" fmla="*/ 61804 w 255262"/>
                <a:gd name="connsiteY341" fmla="*/ 18693 h 371290"/>
                <a:gd name="connsiteX342" fmla="*/ 66954 w 255262"/>
                <a:gd name="connsiteY342" fmla="*/ 15470 h 371290"/>
                <a:gd name="connsiteX343" fmla="*/ 72426 w 255262"/>
                <a:gd name="connsiteY343" fmla="*/ 12570 h 371290"/>
                <a:gd name="connsiteX344" fmla="*/ 77899 w 255262"/>
                <a:gd name="connsiteY344" fmla="*/ 9991 h 371290"/>
                <a:gd name="connsiteX345" fmla="*/ 84015 w 255262"/>
                <a:gd name="connsiteY345" fmla="*/ 7735 h 371290"/>
                <a:gd name="connsiteX346" fmla="*/ 89809 w 255262"/>
                <a:gd name="connsiteY346" fmla="*/ 5801 h 371290"/>
                <a:gd name="connsiteX347" fmla="*/ 96247 w 255262"/>
                <a:gd name="connsiteY347" fmla="*/ 3867 h 371290"/>
                <a:gd name="connsiteX348" fmla="*/ 102041 w 255262"/>
                <a:gd name="connsiteY348" fmla="*/ 2578 h 371290"/>
                <a:gd name="connsiteX349" fmla="*/ 108157 w 255262"/>
                <a:gd name="connsiteY349" fmla="*/ 1611 h 371290"/>
                <a:gd name="connsiteX350" fmla="*/ 114916 w 255262"/>
                <a:gd name="connsiteY350" fmla="*/ 322 h 3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55262" h="371290">
                  <a:moveTo>
                    <a:pt x="153866" y="327457"/>
                  </a:moveTo>
                  <a:lnTo>
                    <a:pt x="104938" y="333581"/>
                  </a:lnTo>
                  <a:lnTo>
                    <a:pt x="106869" y="338093"/>
                  </a:lnTo>
                  <a:lnTo>
                    <a:pt x="109122" y="341316"/>
                  </a:lnTo>
                  <a:lnTo>
                    <a:pt x="111376" y="343895"/>
                  </a:lnTo>
                  <a:lnTo>
                    <a:pt x="114273" y="345828"/>
                  </a:lnTo>
                  <a:lnTo>
                    <a:pt x="116848" y="346795"/>
                  </a:lnTo>
                  <a:lnTo>
                    <a:pt x="120067" y="347440"/>
                  </a:lnTo>
                  <a:lnTo>
                    <a:pt x="123608" y="347762"/>
                  </a:lnTo>
                  <a:lnTo>
                    <a:pt x="127792" y="348085"/>
                  </a:lnTo>
                  <a:lnTo>
                    <a:pt x="132621" y="347762"/>
                  </a:lnTo>
                  <a:lnTo>
                    <a:pt x="136805" y="347440"/>
                  </a:lnTo>
                  <a:lnTo>
                    <a:pt x="138415" y="347118"/>
                  </a:lnTo>
                  <a:lnTo>
                    <a:pt x="140346" y="346473"/>
                  </a:lnTo>
                  <a:lnTo>
                    <a:pt x="141634" y="345828"/>
                  </a:lnTo>
                  <a:lnTo>
                    <a:pt x="143243" y="345184"/>
                  </a:lnTo>
                  <a:lnTo>
                    <a:pt x="144853" y="343572"/>
                  </a:lnTo>
                  <a:lnTo>
                    <a:pt x="146140" y="342283"/>
                  </a:lnTo>
                  <a:lnTo>
                    <a:pt x="147106" y="340672"/>
                  </a:lnTo>
                  <a:lnTo>
                    <a:pt x="148715" y="338738"/>
                  </a:lnTo>
                  <a:lnTo>
                    <a:pt x="150969" y="333903"/>
                  </a:lnTo>
                  <a:close/>
                  <a:moveTo>
                    <a:pt x="164810" y="291037"/>
                  </a:moveTo>
                  <a:lnTo>
                    <a:pt x="93350" y="300062"/>
                  </a:lnTo>
                  <a:lnTo>
                    <a:pt x="93350" y="300384"/>
                  </a:lnTo>
                  <a:lnTo>
                    <a:pt x="95281" y="306830"/>
                  </a:lnTo>
                  <a:lnTo>
                    <a:pt x="97212" y="312631"/>
                  </a:lnTo>
                  <a:lnTo>
                    <a:pt x="98822" y="317788"/>
                  </a:lnTo>
                  <a:lnTo>
                    <a:pt x="100431" y="322300"/>
                  </a:lnTo>
                  <a:lnTo>
                    <a:pt x="158050" y="315210"/>
                  </a:lnTo>
                  <a:lnTo>
                    <a:pt x="158694" y="311987"/>
                  </a:lnTo>
                  <a:lnTo>
                    <a:pt x="159660" y="308764"/>
                  </a:lnTo>
                  <a:lnTo>
                    <a:pt x="160625" y="304896"/>
                  </a:lnTo>
                  <a:lnTo>
                    <a:pt x="162235" y="301673"/>
                  </a:lnTo>
                  <a:lnTo>
                    <a:pt x="163522" y="296194"/>
                  </a:lnTo>
                  <a:close/>
                  <a:moveTo>
                    <a:pt x="83049" y="266865"/>
                  </a:moveTo>
                  <a:lnTo>
                    <a:pt x="84658" y="272666"/>
                  </a:lnTo>
                  <a:lnTo>
                    <a:pt x="86590" y="278145"/>
                  </a:lnTo>
                  <a:lnTo>
                    <a:pt x="88521" y="283947"/>
                  </a:lnTo>
                  <a:lnTo>
                    <a:pt x="89809" y="289104"/>
                  </a:lnTo>
                  <a:lnTo>
                    <a:pt x="168673" y="279435"/>
                  </a:lnTo>
                  <a:lnTo>
                    <a:pt x="169960" y="276212"/>
                  </a:lnTo>
                  <a:lnTo>
                    <a:pt x="170926" y="272989"/>
                  </a:lnTo>
                  <a:lnTo>
                    <a:pt x="171892" y="269766"/>
                  </a:lnTo>
                  <a:lnTo>
                    <a:pt x="172857" y="266865"/>
                  </a:lnTo>
                  <a:close/>
                  <a:moveTo>
                    <a:pt x="128226" y="58014"/>
                  </a:moveTo>
                  <a:lnTo>
                    <a:pt x="129201" y="58339"/>
                  </a:lnTo>
                  <a:lnTo>
                    <a:pt x="130502" y="58664"/>
                  </a:lnTo>
                  <a:lnTo>
                    <a:pt x="131477" y="58989"/>
                  </a:lnTo>
                  <a:lnTo>
                    <a:pt x="132452" y="59639"/>
                  </a:lnTo>
                  <a:lnTo>
                    <a:pt x="133102" y="60615"/>
                  </a:lnTo>
                  <a:lnTo>
                    <a:pt x="133427" y="61265"/>
                  </a:lnTo>
                  <a:lnTo>
                    <a:pt x="133752" y="62890"/>
                  </a:lnTo>
                  <a:lnTo>
                    <a:pt x="134077" y="63865"/>
                  </a:lnTo>
                  <a:lnTo>
                    <a:pt x="133752" y="64840"/>
                  </a:lnTo>
                  <a:lnTo>
                    <a:pt x="133427" y="65815"/>
                  </a:lnTo>
                  <a:lnTo>
                    <a:pt x="133102" y="67116"/>
                  </a:lnTo>
                  <a:lnTo>
                    <a:pt x="132452" y="68091"/>
                  </a:lnTo>
                  <a:lnTo>
                    <a:pt x="131477" y="68741"/>
                  </a:lnTo>
                  <a:lnTo>
                    <a:pt x="130502" y="69066"/>
                  </a:lnTo>
                  <a:lnTo>
                    <a:pt x="129201" y="69391"/>
                  </a:lnTo>
                  <a:lnTo>
                    <a:pt x="128226" y="69716"/>
                  </a:lnTo>
                  <a:lnTo>
                    <a:pt x="122050" y="69716"/>
                  </a:lnTo>
                  <a:lnTo>
                    <a:pt x="116524" y="71016"/>
                  </a:lnTo>
                  <a:lnTo>
                    <a:pt x="110998" y="72317"/>
                  </a:lnTo>
                  <a:lnTo>
                    <a:pt x="105472" y="74267"/>
                  </a:lnTo>
                  <a:lnTo>
                    <a:pt x="100597" y="76867"/>
                  </a:lnTo>
                  <a:lnTo>
                    <a:pt x="95396" y="79793"/>
                  </a:lnTo>
                  <a:lnTo>
                    <a:pt x="90845" y="83043"/>
                  </a:lnTo>
                  <a:lnTo>
                    <a:pt x="86619" y="86619"/>
                  </a:lnTo>
                  <a:lnTo>
                    <a:pt x="83369" y="90845"/>
                  </a:lnTo>
                  <a:lnTo>
                    <a:pt x="79793" y="95396"/>
                  </a:lnTo>
                  <a:lnTo>
                    <a:pt x="76867" y="100271"/>
                  </a:lnTo>
                  <a:lnTo>
                    <a:pt x="74592" y="105147"/>
                  </a:lnTo>
                  <a:lnTo>
                    <a:pt x="72317" y="110998"/>
                  </a:lnTo>
                  <a:lnTo>
                    <a:pt x="71016" y="116524"/>
                  </a:lnTo>
                  <a:lnTo>
                    <a:pt x="70041" y="122050"/>
                  </a:lnTo>
                  <a:lnTo>
                    <a:pt x="69391" y="128226"/>
                  </a:lnTo>
                  <a:lnTo>
                    <a:pt x="69391" y="129526"/>
                  </a:lnTo>
                  <a:lnTo>
                    <a:pt x="69066" y="130502"/>
                  </a:lnTo>
                  <a:lnTo>
                    <a:pt x="68741" y="131477"/>
                  </a:lnTo>
                  <a:lnTo>
                    <a:pt x="68091" y="132452"/>
                  </a:lnTo>
                  <a:lnTo>
                    <a:pt x="67116" y="133102"/>
                  </a:lnTo>
                  <a:lnTo>
                    <a:pt x="66141" y="133752"/>
                  </a:lnTo>
                  <a:lnTo>
                    <a:pt x="64840" y="134077"/>
                  </a:lnTo>
                  <a:lnTo>
                    <a:pt x="63865" y="134077"/>
                  </a:lnTo>
                  <a:lnTo>
                    <a:pt x="62565" y="134077"/>
                  </a:lnTo>
                  <a:lnTo>
                    <a:pt x="61590" y="133752"/>
                  </a:lnTo>
                  <a:lnTo>
                    <a:pt x="60290" y="133102"/>
                  </a:lnTo>
                  <a:lnTo>
                    <a:pt x="59640" y="132452"/>
                  </a:lnTo>
                  <a:lnTo>
                    <a:pt x="58989" y="131477"/>
                  </a:lnTo>
                  <a:lnTo>
                    <a:pt x="58339" y="130502"/>
                  </a:lnTo>
                  <a:lnTo>
                    <a:pt x="58014" y="129526"/>
                  </a:lnTo>
                  <a:lnTo>
                    <a:pt x="58014" y="128226"/>
                  </a:lnTo>
                  <a:lnTo>
                    <a:pt x="58014" y="124651"/>
                  </a:lnTo>
                  <a:lnTo>
                    <a:pt x="58339" y="121075"/>
                  </a:lnTo>
                  <a:lnTo>
                    <a:pt x="58664" y="117499"/>
                  </a:lnTo>
                  <a:lnTo>
                    <a:pt x="59314" y="113924"/>
                  </a:lnTo>
                  <a:lnTo>
                    <a:pt x="61265" y="107423"/>
                  </a:lnTo>
                  <a:lnTo>
                    <a:pt x="63540" y="100596"/>
                  </a:lnTo>
                  <a:lnTo>
                    <a:pt x="66466" y="94745"/>
                  </a:lnTo>
                  <a:lnTo>
                    <a:pt x="70041" y="88894"/>
                  </a:lnTo>
                  <a:lnTo>
                    <a:pt x="74267" y="83368"/>
                  </a:lnTo>
                  <a:lnTo>
                    <a:pt x="78818" y="78493"/>
                  </a:lnTo>
                  <a:lnTo>
                    <a:pt x="83694" y="73942"/>
                  </a:lnTo>
                  <a:lnTo>
                    <a:pt x="88895" y="69716"/>
                  </a:lnTo>
                  <a:lnTo>
                    <a:pt x="94746" y="66466"/>
                  </a:lnTo>
                  <a:lnTo>
                    <a:pt x="100922" y="63540"/>
                  </a:lnTo>
                  <a:lnTo>
                    <a:pt x="107423" y="60940"/>
                  </a:lnTo>
                  <a:lnTo>
                    <a:pt x="114249" y="59314"/>
                  </a:lnTo>
                  <a:lnTo>
                    <a:pt x="117499" y="58989"/>
                  </a:lnTo>
                  <a:lnTo>
                    <a:pt x="121075" y="58339"/>
                  </a:lnTo>
                  <a:lnTo>
                    <a:pt x="124651" y="58339"/>
                  </a:lnTo>
                  <a:close/>
                  <a:moveTo>
                    <a:pt x="127792" y="23205"/>
                  </a:moveTo>
                  <a:lnTo>
                    <a:pt x="122642" y="23528"/>
                  </a:lnTo>
                  <a:lnTo>
                    <a:pt x="117170" y="23850"/>
                  </a:lnTo>
                  <a:lnTo>
                    <a:pt x="112019" y="24495"/>
                  </a:lnTo>
                  <a:lnTo>
                    <a:pt x="106869" y="25139"/>
                  </a:lnTo>
                  <a:lnTo>
                    <a:pt x="101719" y="26429"/>
                  </a:lnTo>
                  <a:lnTo>
                    <a:pt x="96890" y="28040"/>
                  </a:lnTo>
                  <a:lnTo>
                    <a:pt x="92062" y="29329"/>
                  </a:lnTo>
                  <a:lnTo>
                    <a:pt x="86912" y="31585"/>
                  </a:lnTo>
                  <a:lnTo>
                    <a:pt x="82405" y="33519"/>
                  </a:lnTo>
                  <a:lnTo>
                    <a:pt x="77899" y="36098"/>
                  </a:lnTo>
                  <a:lnTo>
                    <a:pt x="73714" y="38354"/>
                  </a:lnTo>
                  <a:lnTo>
                    <a:pt x="69529" y="41254"/>
                  </a:lnTo>
                  <a:lnTo>
                    <a:pt x="65667" y="43833"/>
                  </a:lnTo>
                  <a:lnTo>
                    <a:pt x="61482" y="47056"/>
                  </a:lnTo>
                  <a:lnTo>
                    <a:pt x="57941" y="50279"/>
                  </a:lnTo>
                  <a:lnTo>
                    <a:pt x="54078" y="53824"/>
                  </a:lnTo>
                  <a:lnTo>
                    <a:pt x="50537" y="57692"/>
                  </a:lnTo>
                  <a:lnTo>
                    <a:pt x="47318" y="61237"/>
                  </a:lnTo>
                  <a:lnTo>
                    <a:pt x="44421" y="65105"/>
                  </a:lnTo>
                  <a:lnTo>
                    <a:pt x="41202" y="69295"/>
                  </a:lnTo>
                  <a:lnTo>
                    <a:pt x="38627" y="73485"/>
                  </a:lnTo>
                  <a:lnTo>
                    <a:pt x="36052" y="77675"/>
                  </a:lnTo>
                  <a:lnTo>
                    <a:pt x="33799" y="82187"/>
                  </a:lnTo>
                  <a:lnTo>
                    <a:pt x="31867" y="87021"/>
                  </a:lnTo>
                  <a:lnTo>
                    <a:pt x="29614" y="91533"/>
                  </a:lnTo>
                  <a:lnTo>
                    <a:pt x="28326" y="96690"/>
                  </a:lnTo>
                  <a:lnTo>
                    <a:pt x="27039" y="101525"/>
                  </a:lnTo>
                  <a:lnTo>
                    <a:pt x="25429" y="106682"/>
                  </a:lnTo>
                  <a:lnTo>
                    <a:pt x="24786" y="111838"/>
                  </a:lnTo>
                  <a:lnTo>
                    <a:pt x="24142" y="116995"/>
                  </a:lnTo>
                  <a:lnTo>
                    <a:pt x="23820" y="122152"/>
                  </a:lnTo>
                  <a:lnTo>
                    <a:pt x="23498" y="127631"/>
                  </a:lnTo>
                  <a:lnTo>
                    <a:pt x="23820" y="132143"/>
                  </a:lnTo>
                  <a:lnTo>
                    <a:pt x="24142" y="136655"/>
                  </a:lnTo>
                  <a:lnTo>
                    <a:pt x="25107" y="141490"/>
                  </a:lnTo>
                  <a:lnTo>
                    <a:pt x="26073" y="146002"/>
                  </a:lnTo>
                  <a:lnTo>
                    <a:pt x="27683" y="150837"/>
                  </a:lnTo>
                  <a:lnTo>
                    <a:pt x="29292" y="155671"/>
                  </a:lnTo>
                  <a:lnTo>
                    <a:pt x="31223" y="160506"/>
                  </a:lnTo>
                  <a:lnTo>
                    <a:pt x="33155" y="165663"/>
                  </a:lnTo>
                  <a:lnTo>
                    <a:pt x="37661" y="175654"/>
                  </a:lnTo>
                  <a:lnTo>
                    <a:pt x="42812" y="185967"/>
                  </a:lnTo>
                  <a:lnTo>
                    <a:pt x="48606" y="195959"/>
                  </a:lnTo>
                  <a:lnTo>
                    <a:pt x="54400" y="206272"/>
                  </a:lnTo>
                  <a:lnTo>
                    <a:pt x="59229" y="215619"/>
                  </a:lnTo>
                  <a:lnTo>
                    <a:pt x="64379" y="224966"/>
                  </a:lnTo>
                  <a:lnTo>
                    <a:pt x="69207" y="234312"/>
                  </a:lnTo>
                  <a:lnTo>
                    <a:pt x="73714" y="243659"/>
                  </a:lnTo>
                  <a:lnTo>
                    <a:pt x="181870" y="243659"/>
                  </a:lnTo>
                  <a:lnTo>
                    <a:pt x="186377" y="234312"/>
                  </a:lnTo>
                  <a:lnTo>
                    <a:pt x="191205" y="224966"/>
                  </a:lnTo>
                  <a:lnTo>
                    <a:pt x="196356" y="215619"/>
                  </a:lnTo>
                  <a:lnTo>
                    <a:pt x="201506" y="206595"/>
                  </a:lnTo>
                  <a:lnTo>
                    <a:pt x="206978" y="195959"/>
                  </a:lnTo>
                  <a:lnTo>
                    <a:pt x="212450" y="185967"/>
                  </a:lnTo>
                  <a:lnTo>
                    <a:pt x="217923" y="175654"/>
                  </a:lnTo>
                  <a:lnTo>
                    <a:pt x="222429" y="165340"/>
                  </a:lnTo>
                  <a:lnTo>
                    <a:pt x="224360" y="160506"/>
                  </a:lnTo>
                  <a:lnTo>
                    <a:pt x="226614" y="155671"/>
                  </a:lnTo>
                  <a:lnTo>
                    <a:pt x="227901" y="150837"/>
                  </a:lnTo>
                  <a:lnTo>
                    <a:pt x="229189" y="146002"/>
                  </a:lnTo>
                  <a:lnTo>
                    <a:pt x="230798" y="141168"/>
                  </a:lnTo>
                  <a:lnTo>
                    <a:pt x="231442" y="136655"/>
                  </a:lnTo>
                  <a:lnTo>
                    <a:pt x="232086" y="132143"/>
                  </a:lnTo>
                  <a:lnTo>
                    <a:pt x="232086" y="127631"/>
                  </a:lnTo>
                  <a:lnTo>
                    <a:pt x="232086" y="122152"/>
                  </a:lnTo>
                  <a:lnTo>
                    <a:pt x="231764" y="116995"/>
                  </a:lnTo>
                  <a:lnTo>
                    <a:pt x="231120" y="111838"/>
                  </a:lnTo>
                  <a:lnTo>
                    <a:pt x="229833" y="106682"/>
                  </a:lnTo>
                  <a:lnTo>
                    <a:pt x="228867" y="101525"/>
                  </a:lnTo>
                  <a:lnTo>
                    <a:pt x="227579" y="96690"/>
                  </a:lnTo>
                  <a:lnTo>
                    <a:pt x="225648" y="91533"/>
                  </a:lnTo>
                  <a:lnTo>
                    <a:pt x="224039" y="87021"/>
                  </a:lnTo>
                  <a:lnTo>
                    <a:pt x="221463" y="82187"/>
                  </a:lnTo>
                  <a:lnTo>
                    <a:pt x="219532" y="77675"/>
                  </a:lnTo>
                  <a:lnTo>
                    <a:pt x="216957" y="73485"/>
                  </a:lnTo>
                  <a:lnTo>
                    <a:pt x="214382" y="69295"/>
                  </a:lnTo>
                  <a:lnTo>
                    <a:pt x="211163" y="65105"/>
                  </a:lnTo>
                  <a:lnTo>
                    <a:pt x="208266" y="61237"/>
                  </a:lnTo>
                  <a:lnTo>
                    <a:pt x="205047" y="57692"/>
                  </a:lnTo>
                  <a:lnTo>
                    <a:pt x="201506" y="53824"/>
                  </a:lnTo>
                  <a:lnTo>
                    <a:pt x="197965" y="50279"/>
                  </a:lnTo>
                  <a:lnTo>
                    <a:pt x="194102" y="47056"/>
                  </a:lnTo>
                  <a:lnTo>
                    <a:pt x="190240" y="43833"/>
                  </a:lnTo>
                  <a:lnTo>
                    <a:pt x="186055" y="41254"/>
                  </a:lnTo>
                  <a:lnTo>
                    <a:pt x="181870" y="38354"/>
                  </a:lnTo>
                  <a:lnTo>
                    <a:pt x="177364" y="36098"/>
                  </a:lnTo>
                  <a:lnTo>
                    <a:pt x="172857" y="33519"/>
                  </a:lnTo>
                  <a:lnTo>
                    <a:pt x="168351" y="31585"/>
                  </a:lnTo>
                  <a:lnTo>
                    <a:pt x="163522" y="29329"/>
                  </a:lnTo>
                  <a:lnTo>
                    <a:pt x="158694" y="28040"/>
                  </a:lnTo>
                  <a:lnTo>
                    <a:pt x="153866" y="26429"/>
                  </a:lnTo>
                  <a:lnTo>
                    <a:pt x="149037" y="25139"/>
                  </a:lnTo>
                  <a:lnTo>
                    <a:pt x="143887" y="24495"/>
                  </a:lnTo>
                  <a:lnTo>
                    <a:pt x="138415" y="23850"/>
                  </a:lnTo>
                  <a:lnTo>
                    <a:pt x="133264" y="23528"/>
                  </a:lnTo>
                  <a:close/>
                  <a:moveTo>
                    <a:pt x="121032" y="0"/>
                  </a:moveTo>
                  <a:lnTo>
                    <a:pt x="127792" y="0"/>
                  </a:lnTo>
                  <a:lnTo>
                    <a:pt x="134230" y="0"/>
                  </a:lnTo>
                  <a:lnTo>
                    <a:pt x="140990" y="322"/>
                  </a:lnTo>
                  <a:lnTo>
                    <a:pt x="147106" y="1611"/>
                  </a:lnTo>
                  <a:lnTo>
                    <a:pt x="153544" y="2578"/>
                  </a:lnTo>
                  <a:lnTo>
                    <a:pt x="159660" y="3867"/>
                  </a:lnTo>
                  <a:lnTo>
                    <a:pt x="165776" y="5801"/>
                  </a:lnTo>
                  <a:lnTo>
                    <a:pt x="171570" y="7735"/>
                  </a:lnTo>
                  <a:lnTo>
                    <a:pt x="177364" y="9991"/>
                  </a:lnTo>
                  <a:lnTo>
                    <a:pt x="183158" y="12570"/>
                  </a:lnTo>
                  <a:lnTo>
                    <a:pt x="188630" y="15470"/>
                  </a:lnTo>
                  <a:lnTo>
                    <a:pt x="193780" y="18693"/>
                  </a:lnTo>
                  <a:lnTo>
                    <a:pt x="198931" y="21594"/>
                  </a:lnTo>
                  <a:lnTo>
                    <a:pt x="203759" y="25139"/>
                  </a:lnTo>
                  <a:lnTo>
                    <a:pt x="208588" y="29007"/>
                  </a:lnTo>
                  <a:lnTo>
                    <a:pt x="213738" y="33197"/>
                  </a:lnTo>
                  <a:lnTo>
                    <a:pt x="217923" y="37387"/>
                  </a:lnTo>
                  <a:lnTo>
                    <a:pt x="222429" y="41899"/>
                  </a:lnTo>
                  <a:lnTo>
                    <a:pt x="226292" y="46411"/>
                  </a:lnTo>
                  <a:lnTo>
                    <a:pt x="229833" y="51246"/>
                  </a:lnTo>
                  <a:lnTo>
                    <a:pt x="233373" y="56080"/>
                  </a:lnTo>
                  <a:lnTo>
                    <a:pt x="236914" y="61237"/>
                  </a:lnTo>
                  <a:lnTo>
                    <a:pt x="240133" y="66716"/>
                  </a:lnTo>
                  <a:lnTo>
                    <a:pt x="242708" y="72195"/>
                  </a:lnTo>
                  <a:lnTo>
                    <a:pt x="245284" y="77997"/>
                  </a:lnTo>
                  <a:lnTo>
                    <a:pt x="247537" y="83798"/>
                  </a:lnTo>
                  <a:lnTo>
                    <a:pt x="249468" y="89600"/>
                  </a:lnTo>
                  <a:lnTo>
                    <a:pt x="251078" y="95723"/>
                  </a:lnTo>
                  <a:lnTo>
                    <a:pt x="252687" y="101847"/>
                  </a:lnTo>
                  <a:lnTo>
                    <a:pt x="253975" y="107971"/>
                  </a:lnTo>
                  <a:lnTo>
                    <a:pt x="254618" y="114739"/>
                  </a:lnTo>
                  <a:lnTo>
                    <a:pt x="254940" y="120863"/>
                  </a:lnTo>
                  <a:lnTo>
                    <a:pt x="255262" y="127631"/>
                  </a:lnTo>
                  <a:lnTo>
                    <a:pt x="254940" y="132143"/>
                  </a:lnTo>
                  <a:lnTo>
                    <a:pt x="254618" y="136333"/>
                  </a:lnTo>
                  <a:lnTo>
                    <a:pt x="254297" y="140845"/>
                  </a:lnTo>
                  <a:lnTo>
                    <a:pt x="253331" y="145358"/>
                  </a:lnTo>
                  <a:lnTo>
                    <a:pt x="251078" y="154060"/>
                  </a:lnTo>
                  <a:lnTo>
                    <a:pt x="248502" y="163084"/>
                  </a:lnTo>
                  <a:lnTo>
                    <a:pt x="244962" y="171786"/>
                  </a:lnTo>
                  <a:lnTo>
                    <a:pt x="241099" y="180811"/>
                  </a:lnTo>
                  <a:lnTo>
                    <a:pt x="236592" y="189835"/>
                  </a:lnTo>
                  <a:lnTo>
                    <a:pt x="232086" y="198859"/>
                  </a:lnTo>
                  <a:lnTo>
                    <a:pt x="222429" y="216586"/>
                  </a:lnTo>
                  <a:lnTo>
                    <a:pt x="212450" y="233990"/>
                  </a:lnTo>
                  <a:lnTo>
                    <a:pt x="207944" y="242692"/>
                  </a:lnTo>
                  <a:lnTo>
                    <a:pt x="203759" y="251072"/>
                  </a:lnTo>
                  <a:lnTo>
                    <a:pt x="199896" y="259452"/>
                  </a:lnTo>
                  <a:lnTo>
                    <a:pt x="196999" y="267832"/>
                  </a:lnTo>
                  <a:lnTo>
                    <a:pt x="192815" y="279757"/>
                  </a:lnTo>
                  <a:lnTo>
                    <a:pt x="189274" y="290715"/>
                  </a:lnTo>
                  <a:lnTo>
                    <a:pt x="186055" y="301351"/>
                  </a:lnTo>
                  <a:lnTo>
                    <a:pt x="183480" y="311342"/>
                  </a:lnTo>
                  <a:lnTo>
                    <a:pt x="180583" y="320367"/>
                  </a:lnTo>
                  <a:lnTo>
                    <a:pt x="177686" y="329069"/>
                  </a:lnTo>
                  <a:lnTo>
                    <a:pt x="175111" y="336804"/>
                  </a:lnTo>
                  <a:lnTo>
                    <a:pt x="172214" y="343572"/>
                  </a:lnTo>
                  <a:lnTo>
                    <a:pt x="170604" y="347118"/>
                  </a:lnTo>
                  <a:lnTo>
                    <a:pt x="168673" y="350018"/>
                  </a:lnTo>
                  <a:lnTo>
                    <a:pt x="167063" y="352919"/>
                  </a:lnTo>
                  <a:lnTo>
                    <a:pt x="165132" y="355497"/>
                  </a:lnTo>
                  <a:lnTo>
                    <a:pt x="163201" y="358076"/>
                  </a:lnTo>
                  <a:lnTo>
                    <a:pt x="161269" y="360332"/>
                  </a:lnTo>
                  <a:lnTo>
                    <a:pt x="158694" y="362588"/>
                  </a:lnTo>
                  <a:lnTo>
                    <a:pt x="156119" y="364200"/>
                  </a:lnTo>
                  <a:lnTo>
                    <a:pt x="153544" y="365811"/>
                  </a:lnTo>
                  <a:lnTo>
                    <a:pt x="150325" y="367423"/>
                  </a:lnTo>
                  <a:lnTo>
                    <a:pt x="147106" y="368389"/>
                  </a:lnTo>
                  <a:lnTo>
                    <a:pt x="144209" y="369356"/>
                  </a:lnTo>
                  <a:lnTo>
                    <a:pt x="140346" y="370001"/>
                  </a:lnTo>
                  <a:lnTo>
                    <a:pt x="136483" y="370968"/>
                  </a:lnTo>
                  <a:lnTo>
                    <a:pt x="132299" y="371290"/>
                  </a:lnTo>
                  <a:lnTo>
                    <a:pt x="127792" y="371290"/>
                  </a:lnTo>
                  <a:lnTo>
                    <a:pt x="123286" y="371290"/>
                  </a:lnTo>
                  <a:lnTo>
                    <a:pt x="119423" y="370968"/>
                  </a:lnTo>
                  <a:lnTo>
                    <a:pt x="115560" y="370001"/>
                  </a:lnTo>
                  <a:lnTo>
                    <a:pt x="111697" y="369356"/>
                  </a:lnTo>
                  <a:lnTo>
                    <a:pt x="108479" y="368389"/>
                  </a:lnTo>
                  <a:lnTo>
                    <a:pt x="105582" y="367423"/>
                  </a:lnTo>
                  <a:lnTo>
                    <a:pt x="102363" y="365811"/>
                  </a:lnTo>
                  <a:lnTo>
                    <a:pt x="99787" y="364200"/>
                  </a:lnTo>
                  <a:lnTo>
                    <a:pt x="97212" y="362588"/>
                  </a:lnTo>
                  <a:lnTo>
                    <a:pt x="94959" y="360332"/>
                  </a:lnTo>
                  <a:lnTo>
                    <a:pt x="92706" y="358076"/>
                  </a:lnTo>
                  <a:lnTo>
                    <a:pt x="90452" y="355497"/>
                  </a:lnTo>
                  <a:lnTo>
                    <a:pt x="88843" y="352597"/>
                  </a:lnTo>
                  <a:lnTo>
                    <a:pt x="86912" y="350018"/>
                  </a:lnTo>
                  <a:lnTo>
                    <a:pt x="85302" y="346795"/>
                  </a:lnTo>
                  <a:lnTo>
                    <a:pt x="83693" y="343572"/>
                  </a:lnTo>
                  <a:lnTo>
                    <a:pt x="80796" y="336804"/>
                  </a:lnTo>
                  <a:lnTo>
                    <a:pt x="77899" y="328746"/>
                  </a:lnTo>
                  <a:lnTo>
                    <a:pt x="75323" y="320367"/>
                  </a:lnTo>
                  <a:lnTo>
                    <a:pt x="72426" y="311020"/>
                  </a:lnTo>
                  <a:lnTo>
                    <a:pt x="66310" y="290393"/>
                  </a:lnTo>
                  <a:lnTo>
                    <a:pt x="58585" y="267509"/>
                  </a:lnTo>
                  <a:lnTo>
                    <a:pt x="55366" y="259130"/>
                  </a:lnTo>
                  <a:lnTo>
                    <a:pt x="51503" y="250750"/>
                  </a:lnTo>
                  <a:lnTo>
                    <a:pt x="47318" y="242370"/>
                  </a:lnTo>
                  <a:lnTo>
                    <a:pt x="42812" y="233668"/>
                  </a:lnTo>
                  <a:lnTo>
                    <a:pt x="33155" y="216264"/>
                  </a:lnTo>
                  <a:lnTo>
                    <a:pt x="23820" y="198859"/>
                  </a:lnTo>
                  <a:lnTo>
                    <a:pt x="18992" y="189835"/>
                  </a:lnTo>
                  <a:lnTo>
                    <a:pt x="14807" y="180811"/>
                  </a:lnTo>
                  <a:lnTo>
                    <a:pt x="10622" y="172109"/>
                  </a:lnTo>
                  <a:lnTo>
                    <a:pt x="7081" y="163084"/>
                  </a:lnTo>
                  <a:lnTo>
                    <a:pt x="4184" y="154382"/>
                  </a:lnTo>
                  <a:lnTo>
                    <a:pt x="2253" y="145358"/>
                  </a:lnTo>
                  <a:lnTo>
                    <a:pt x="1609" y="140845"/>
                  </a:lnTo>
                  <a:lnTo>
                    <a:pt x="965" y="136655"/>
                  </a:lnTo>
                  <a:lnTo>
                    <a:pt x="644" y="132143"/>
                  </a:lnTo>
                  <a:lnTo>
                    <a:pt x="0" y="127631"/>
                  </a:lnTo>
                  <a:lnTo>
                    <a:pt x="644" y="120863"/>
                  </a:lnTo>
                  <a:lnTo>
                    <a:pt x="965" y="114739"/>
                  </a:lnTo>
                  <a:lnTo>
                    <a:pt x="1931" y="107971"/>
                  </a:lnTo>
                  <a:lnTo>
                    <a:pt x="2897" y="101847"/>
                  </a:lnTo>
                  <a:lnTo>
                    <a:pt x="4184" y="95723"/>
                  </a:lnTo>
                  <a:lnTo>
                    <a:pt x="6116" y="89600"/>
                  </a:lnTo>
                  <a:lnTo>
                    <a:pt x="8047" y="83798"/>
                  </a:lnTo>
                  <a:lnTo>
                    <a:pt x="10300" y="77997"/>
                  </a:lnTo>
                  <a:lnTo>
                    <a:pt x="12876" y="72195"/>
                  </a:lnTo>
                  <a:lnTo>
                    <a:pt x="15773" y="66716"/>
                  </a:lnTo>
                  <a:lnTo>
                    <a:pt x="18992" y="61237"/>
                  </a:lnTo>
                  <a:lnTo>
                    <a:pt x="22210" y="56080"/>
                  </a:lnTo>
                  <a:lnTo>
                    <a:pt x="25429" y="51246"/>
                  </a:lnTo>
                  <a:lnTo>
                    <a:pt x="29292" y="46411"/>
                  </a:lnTo>
                  <a:lnTo>
                    <a:pt x="33477" y="41899"/>
                  </a:lnTo>
                  <a:lnTo>
                    <a:pt x="37661" y="37387"/>
                  </a:lnTo>
                  <a:lnTo>
                    <a:pt x="42168" y="33197"/>
                  </a:lnTo>
                  <a:lnTo>
                    <a:pt x="46674" y="29007"/>
                  </a:lnTo>
                  <a:lnTo>
                    <a:pt x="51503" y="25139"/>
                  </a:lnTo>
                  <a:lnTo>
                    <a:pt x="56331" y="21594"/>
                  </a:lnTo>
                  <a:lnTo>
                    <a:pt x="61804" y="18693"/>
                  </a:lnTo>
                  <a:lnTo>
                    <a:pt x="66954" y="15470"/>
                  </a:lnTo>
                  <a:lnTo>
                    <a:pt x="72426" y="12570"/>
                  </a:lnTo>
                  <a:lnTo>
                    <a:pt x="77899" y="9991"/>
                  </a:lnTo>
                  <a:lnTo>
                    <a:pt x="84015" y="7735"/>
                  </a:lnTo>
                  <a:lnTo>
                    <a:pt x="89809" y="5801"/>
                  </a:lnTo>
                  <a:lnTo>
                    <a:pt x="96247" y="3867"/>
                  </a:lnTo>
                  <a:lnTo>
                    <a:pt x="102041" y="2578"/>
                  </a:lnTo>
                  <a:lnTo>
                    <a:pt x="108157" y="1611"/>
                  </a:lnTo>
                  <a:lnTo>
                    <a:pt x="114916" y="32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grpSp>
          <p:nvGrpSpPr>
            <p:cNvPr id="11" name="ïşľiḍé"/>
            <p:cNvGrpSpPr/>
            <p:nvPr>
              <p:custDataLst>
                <p:tags r:id="rId5"/>
              </p:custDataLst>
            </p:nvPr>
          </p:nvGrpSpPr>
          <p:grpSpPr>
            <a:xfrm rot="0">
              <a:off x="9175" y="4080"/>
              <a:ext cx="8968" cy="1453"/>
              <a:chOff x="5826000" y="1759661"/>
              <a:chExt cx="5694488" cy="922843"/>
            </a:xfrm>
          </p:grpSpPr>
          <p:sp>
            <p:nvSpPr>
              <p:cNvPr id="23" name="ïşļidê"/>
              <p:cNvSpPr txBox="1"/>
              <p:nvPr>
                <p:custDataLst>
                  <p:tags r:id="rId6"/>
                </p:custDataLst>
              </p:nvPr>
            </p:nvSpPr>
            <p:spPr bwMode="auto">
              <a:xfrm>
                <a:off x="5826000" y="1759661"/>
                <a:ext cx="5694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研究方法</a:t>
                </a:r>
                <a:endParaRPr lang="zh-CN" altLang="en-US" sz="2000" b="1" dirty="0"/>
              </a:p>
            </p:txBody>
          </p:sp>
          <p:sp>
            <p:nvSpPr>
              <p:cNvPr id="24" name="ïṣḻiḓè"/>
              <p:cNvSpPr/>
              <p:nvPr>
                <p:custDataLst>
                  <p:tags r:id="rId7"/>
                </p:custDataLst>
              </p:nvPr>
            </p:nvSpPr>
            <p:spPr bwMode="auto">
              <a:xfrm>
                <a:off x="5826000" y="2201467"/>
                <a:ext cx="5694488" cy="4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300" dirty="0"/>
                  <a:t>系统梳理定性、定量、数据处理、模型构建及混合方法等研究手段</a:t>
                </a:r>
                <a:endParaRPr lang="zh-CN" altLang="en-US" sz="1300" dirty="0"/>
              </a:p>
            </p:txBody>
          </p:sp>
        </p:grpSp>
        <p:sp>
          <p:nvSpPr>
            <p:cNvPr id="12" name="íṡ1ïdé"/>
            <p:cNvSpPr/>
            <p:nvPr/>
          </p:nvSpPr>
          <p:spPr bwMode="auto">
            <a:xfrm>
              <a:off x="7718" y="6417"/>
              <a:ext cx="751" cy="751"/>
            </a:xfrm>
            <a:custGeom>
              <a:avLst/>
              <a:gdLst>
                <a:gd name="T0" fmla="*/ 795 w 1116"/>
                <a:gd name="T1" fmla="*/ 774 h 1117"/>
                <a:gd name="T2" fmla="*/ 1039 w 1116"/>
                <a:gd name="T3" fmla="*/ 623 h 1117"/>
                <a:gd name="T4" fmla="*/ 970 w 1116"/>
                <a:gd name="T5" fmla="*/ 816 h 1117"/>
                <a:gd name="T6" fmla="*/ 291 w 1116"/>
                <a:gd name="T7" fmla="*/ 610 h 1117"/>
                <a:gd name="T8" fmla="*/ 309 w 1116"/>
                <a:gd name="T9" fmla="*/ 848 h 1117"/>
                <a:gd name="T10" fmla="*/ 146 w 1116"/>
                <a:gd name="T11" fmla="*/ 816 h 1117"/>
                <a:gd name="T12" fmla="*/ 77 w 1116"/>
                <a:gd name="T13" fmla="*/ 623 h 1117"/>
                <a:gd name="T14" fmla="*/ 277 w 1116"/>
                <a:gd name="T15" fmla="*/ 290 h 1117"/>
                <a:gd name="T16" fmla="*/ 293 w 1116"/>
                <a:gd name="T17" fmla="*/ 482 h 1117"/>
                <a:gd name="T18" fmla="*/ 94 w 1116"/>
                <a:gd name="T19" fmla="*/ 415 h 1117"/>
                <a:gd name="T20" fmla="*/ 182 w 1116"/>
                <a:gd name="T21" fmla="*/ 252 h 1117"/>
                <a:gd name="T22" fmla="*/ 710 w 1116"/>
                <a:gd name="T23" fmla="*/ 340 h 1117"/>
                <a:gd name="T24" fmla="*/ 790 w 1116"/>
                <a:gd name="T25" fmla="*/ 512 h 1117"/>
                <a:gd name="T26" fmla="*/ 618 w 1116"/>
                <a:gd name="T27" fmla="*/ 796 h 1117"/>
                <a:gd name="T28" fmla="*/ 769 w 1116"/>
                <a:gd name="T29" fmla="*/ 735 h 1117"/>
                <a:gd name="T30" fmla="*/ 861 w 1116"/>
                <a:gd name="T31" fmla="*/ 938 h 1117"/>
                <a:gd name="T32" fmla="*/ 734 w 1116"/>
                <a:gd name="T33" fmla="*/ 1011 h 1117"/>
                <a:gd name="T34" fmla="*/ 689 w 1116"/>
                <a:gd name="T35" fmla="*/ 980 h 1117"/>
                <a:gd name="T36" fmla="*/ 615 w 1116"/>
                <a:gd name="T37" fmla="*/ 832 h 1117"/>
                <a:gd name="T38" fmla="*/ 678 w 1116"/>
                <a:gd name="T39" fmla="*/ 933 h 1117"/>
                <a:gd name="T40" fmla="*/ 445 w 1116"/>
                <a:gd name="T41" fmla="*/ 1031 h 1117"/>
                <a:gd name="T42" fmla="*/ 308 w 1116"/>
                <a:gd name="T43" fmla="*/ 976 h 1117"/>
                <a:gd name="T44" fmla="*/ 358 w 1116"/>
                <a:gd name="T45" fmla="*/ 866 h 1117"/>
                <a:gd name="T46" fmla="*/ 540 w 1116"/>
                <a:gd name="T47" fmla="*/ 577 h 1117"/>
                <a:gd name="T48" fmla="*/ 376 w 1116"/>
                <a:gd name="T49" fmla="*/ 821 h 1117"/>
                <a:gd name="T50" fmla="*/ 540 w 1116"/>
                <a:gd name="T51" fmla="*/ 577 h 1117"/>
                <a:gd name="T52" fmla="*/ 540 w 1116"/>
                <a:gd name="T53" fmla="*/ 360 h 1117"/>
                <a:gd name="T54" fmla="*/ 356 w 1116"/>
                <a:gd name="T55" fmla="*/ 352 h 1117"/>
                <a:gd name="T56" fmla="*/ 249 w 1116"/>
                <a:gd name="T57" fmla="*/ 230 h 1117"/>
                <a:gd name="T58" fmla="*/ 322 w 1116"/>
                <a:gd name="T59" fmla="*/ 134 h 1117"/>
                <a:gd name="T60" fmla="*/ 478 w 1116"/>
                <a:gd name="T61" fmla="*/ 80 h 1117"/>
                <a:gd name="T62" fmla="*/ 540 w 1116"/>
                <a:gd name="T63" fmla="*/ 74 h 1117"/>
                <a:gd name="T64" fmla="*/ 377 w 1116"/>
                <a:gd name="T65" fmla="*/ 294 h 1117"/>
                <a:gd name="T66" fmla="*/ 539 w 1116"/>
                <a:gd name="T67" fmla="*/ 74 h 1117"/>
                <a:gd name="T68" fmla="*/ 744 w 1116"/>
                <a:gd name="T69" fmla="*/ 110 h 1117"/>
                <a:gd name="T70" fmla="*/ 883 w 1116"/>
                <a:gd name="T71" fmla="*/ 198 h 1117"/>
                <a:gd name="T72" fmla="*/ 773 w 1116"/>
                <a:gd name="T73" fmla="*/ 282 h 1117"/>
                <a:gd name="T74" fmla="*/ 578 w 1116"/>
                <a:gd name="T75" fmla="*/ 74 h 1117"/>
                <a:gd name="T76" fmla="*/ 720 w 1116"/>
                <a:gd name="T77" fmla="*/ 301 h 1117"/>
                <a:gd name="T78" fmla="*/ 577 w 1116"/>
                <a:gd name="T79" fmla="*/ 74 h 1117"/>
                <a:gd name="T80" fmla="*/ 422 w 1116"/>
                <a:gd name="T81" fmla="*/ 909 h 1117"/>
                <a:gd name="T82" fmla="*/ 521 w 1116"/>
                <a:gd name="T83" fmla="*/ 831 h 1117"/>
                <a:gd name="T84" fmla="*/ 816 w 1116"/>
                <a:gd name="T85" fmla="*/ 424 h 1117"/>
                <a:gd name="T86" fmla="*/ 873 w 1116"/>
                <a:gd name="T87" fmla="*/ 269 h 1117"/>
                <a:gd name="T88" fmla="*/ 990 w 1116"/>
                <a:gd name="T89" fmla="*/ 337 h 1117"/>
                <a:gd name="T90" fmla="*/ 1041 w 1116"/>
                <a:gd name="T91" fmla="*/ 519 h 1117"/>
                <a:gd name="T92" fmla="*/ 392 w 1116"/>
                <a:gd name="T93" fmla="*/ 26 h 1117"/>
                <a:gd name="T94" fmla="*/ 183 w 1116"/>
                <a:gd name="T95" fmla="*/ 146 h 1117"/>
                <a:gd name="T96" fmla="*/ 44 w 1116"/>
                <a:gd name="T97" fmla="*/ 342 h 1117"/>
                <a:gd name="T98" fmla="*/ 0 w 1116"/>
                <a:gd name="T99" fmla="*/ 588 h 1117"/>
                <a:gd name="T100" fmla="*/ 67 w 1116"/>
                <a:gd name="T101" fmla="*/ 824 h 1117"/>
                <a:gd name="T102" fmla="*/ 224 w 1116"/>
                <a:gd name="T103" fmla="*/ 1006 h 1117"/>
                <a:gd name="T104" fmla="*/ 445 w 1116"/>
                <a:gd name="T105" fmla="*/ 1105 h 1117"/>
                <a:gd name="T106" fmla="*/ 697 w 1116"/>
                <a:gd name="T107" fmla="*/ 1099 h 1117"/>
                <a:gd name="T108" fmla="*/ 913 w 1116"/>
                <a:gd name="T109" fmla="*/ 990 h 1117"/>
                <a:gd name="T110" fmla="*/ 1061 w 1116"/>
                <a:gd name="T111" fmla="*/ 801 h 1117"/>
                <a:gd name="T112" fmla="*/ 1116 w 1116"/>
                <a:gd name="T113" fmla="*/ 559 h 1117"/>
                <a:gd name="T114" fmla="*/ 1061 w 1116"/>
                <a:gd name="T115" fmla="*/ 317 h 1117"/>
                <a:gd name="T116" fmla="*/ 913 w 1116"/>
                <a:gd name="T117" fmla="*/ 128 h 1117"/>
                <a:gd name="T118" fmla="*/ 697 w 1116"/>
                <a:gd name="T119" fmla="*/ 1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6" h="1117">
                  <a:moveTo>
                    <a:pt x="900" y="903"/>
                  </a:moveTo>
                  <a:lnTo>
                    <a:pt x="871" y="883"/>
                  </a:lnTo>
                  <a:lnTo>
                    <a:pt x="840" y="864"/>
                  </a:lnTo>
                  <a:lnTo>
                    <a:pt x="823" y="856"/>
                  </a:lnTo>
                  <a:lnTo>
                    <a:pt x="807" y="848"/>
                  </a:lnTo>
                  <a:lnTo>
                    <a:pt x="790" y="841"/>
                  </a:lnTo>
                  <a:lnTo>
                    <a:pt x="774" y="834"/>
                  </a:lnTo>
                  <a:lnTo>
                    <a:pt x="784" y="804"/>
                  </a:lnTo>
                  <a:lnTo>
                    <a:pt x="795" y="774"/>
                  </a:lnTo>
                  <a:lnTo>
                    <a:pt x="804" y="742"/>
                  </a:lnTo>
                  <a:lnTo>
                    <a:pt x="811" y="710"/>
                  </a:lnTo>
                  <a:lnTo>
                    <a:pt x="818" y="677"/>
                  </a:lnTo>
                  <a:lnTo>
                    <a:pt x="822" y="645"/>
                  </a:lnTo>
                  <a:lnTo>
                    <a:pt x="825" y="610"/>
                  </a:lnTo>
                  <a:lnTo>
                    <a:pt x="828" y="577"/>
                  </a:lnTo>
                  <a:lnTo>
                    <a:pt x="1043" y="577"/>
                  </a:lnTo>
                  <a:lnTo>
                    <a:pt x="1041" y="601"/>
                  </a:lnTo>
                  <a:lnTo>
                    <a:pt x="1039" y="623"/>
                  </a:lnTo>
                  <a:lnTo>
                    <a:pt x="1035" y="647"/>
                  </a:lnTo>
                  <a:lnTo>
                    <a:pt x="1031" y="670"/>
                  </a:lnTo>
                  <a:lnTo>
                    <a:pt x="1025" y="691"/>
                  </a:lnTo>
                  <a:lnTo>
                    <a:pt x="1018" y="714"/>
                  </a:lnTo>
                  <a:lnTo>
                    <a:pt x="1010" y="735"/>
                  </a:lnTo>
                  <a:lnTo>
                    <a:pt x="1002" y="756"/>
                  </a:lnTo>
                  <a:lnTo>
                    <a:pt x="992" y="777"/>
                  </a:lnTo>
                  <a:lnTo>
                    <a:pt x="981" y="796"/>
                  </a:lnTo>
                  <a:lnTo>
                    <a:pt x="970" y="816"/>
                  </a:lnTo>
                  <a:lnTo>
                    <a:pt x="957" y="834"/>
                  </a:lnTo>
                  <a:lnTo>
                    <a:pt x="944" y="852"/>
                  </a:lnTo>
                  <a:lnTo>
                    <a:pt x="930" y="870"/>
                  </a:lnTo>
                  <a:lnTo>
                    <a:pt x="916" y="887"/>
                  </a:lnTo>
                  <a:lnTo>
                    <a:pt x="900" y="903"/>
                  </a:lnTo>
                  <a:lnTo>
                    <a:pt x="900" y="903"/>
                  </a:lnTo>
                  <a:close/>
                  <a:moveTo>
                    <a:pt x="73" y="577"/>
                  </a:moveTo>
                  <a:lnTo>
                    <a:pt x="289" y="577"/>
                  </a:lnTo>
                  <a:lnTo>
                    <a:pt x="291" y="610"/>
                  </a:lnTo>
                  <a:lnTo>
                    <a:pt x="294" y="645"/>
                  </a:lnTo>
                  <a:lnTo>
                    <a:pt x="298" y="677"/>
                  </a:lnTo>
                  <a:lnTo>
                    <a:pt x="305" y="710"/>
                  </a:lnTo>
                  <a:lnTo>
                    <a:pt x="312" y="742"/>
                  </a:lnTo>
                  <a:lnTo>
                    <a:pt x="321" y="774"/>
                  </a:lnTo>
                  <a:lnTo>
                    <a:pt x="331" y="804"/>
                  </a:lnTo>
                  <a:lnTo>
                    <a:pt x="343" y="834"/>
                  </a:lnTo>
                  <a:lnTo>
                    <a:pt x="325" y="841"/>
                  </a:lnTo>
                  <a:lnTo>
                    <a:pt x="309" y="848"/>
                  </a:lnTo>
                  <a:lnTo>
                    <a:pt x="293" y="856"/>
                  </a:lnTo>
                  <a:lnTo>
                    <a:pt x="277" y="864"/>
                  </a:lnTo>
                  <a:lnTo>
                    <a:pt x="245" y="883"/>
                  </a:lnTo>
                  <a:lnTo>
                    <a:pt x="215" y="903"/>
                  </a:lnTo>
                  <a:lnTo>
                    <a:pt x="200" y="887"/>
                  </a:lnTo>
                  <a:lnTo>
                    <a:pt x="185" y="870"/>
                  </a:lnTo>
                  <a:lnTo>
                    <a:pt x="171" y="852"/>
                  </a:lnTo>
                  <a:lnTo>
                    <a:pt x="158" y="834"/>
                  </a:lnTo>
                  <a:lnTo>
                    <a:pt x="146" y="816"/>
                  </a:lnTo>
                  <a:lnTo>
                    <a:pt x="134" y="796"/>
                  </a:lnTo>
                  <a:lnTo>
                    <a:pt x="123" y="777"/>
                  </a:lnTo>
                  <a:lnTo>
                    <a:pt x="114" y="756"/>
                  </a:lnTo>
                  <a:lnTo>
                    <a:pt x="105" y="735"/>
                  </a:lnTo>
                  <a:lnTo>
                    <a:pt x="98" y="714"/>
                  </a:lnTo>
                  <a:lnTo>
                    <a:pt x="91" y="691"/>
                  </a:lnTo>
                  <a:lnTo>
                    <a:pt x="86" y="670"/>
                  </a:lnTo>
                  <a:lnTo>
                    <a:pt x="80" y="647"/>
                  </a:lnTo>
                  <a:lnTo>
                    <a:pt x="77" y="623"/>
                  </a:lnTo>
                  <a:lnTo>
                    <a:pt x="75" y="601"/>
                  </a:lnTo>
                  <a:lnTo>
                    <a:pt x="73" y="577"/>
                  </a:lnTo>
                  <a:lnTo>
                    <a:pt x="73" y="577"/>
                  </a:lnTo>
                  <a:close/>
                  <a:moveTo>
                    <a:pt x="196" y="236"/>
                  </a:moveTo>
                  <a:lnTo>
                    <a:pt x="211" y="248"/>
                  </a:lnTo>
                  <a:lnTo>
                    <a:pt x="227" y="258"/>
                  </a:lnTo>
                  <a:lnTo>
                    <a:pt x="243" y="269"/>
                  </a:lnTo>
                  <a:lnTo>
                    <a:pt x="260" y="280"/>
                  </a:lnTo>
                  <a:lnTo>
                    <a:pt x="277" y="290"/>
                  </a:lnTo>
                  <a:lnTo>
                    <a:pt x="294" y="298"/>
                  </a:lnTo>
                  <a:lnTo>
                    <a:pt x="312" y="307"/>
                  </a:lnTo>
                  <a:lnTo>
                    <a:pt x="330" y="315"/>
                  </a:lnTo>
                  <a:lnTo>
                    <a:pt x="321" y="342"/>
                  </a:lnTo>
                  <a:lnTo>
                    <a:pt x="314" y="369"/>
                  </a:lnTo>
                  <a:lnTo>
                    <a:pt x="306" y="396"/>
                  </a:lnTo>
                  <a:lnTo>
                    <a:pt x="301" y="424"/>
                  </a:lnTo>
                  <a:lnTo>
                    <a:pt x="296" y="453"/>
                  </a:lnTo>
                  <a:lnTo>
                    <a:pt x="293" y="482"/>
                  </a:lnTo>
                  <a:lnTo>
                    <a:pt x="290" y="511"/>
                  </a:lnTo>
                  <a:lnTo>
                    <a:pt x="289" y="540"/>
                  </a:lnTo>
                  <a:lnTo>
                    <a:pt x="73" y="540"/>
                  </a:lnTo>
                  <a:lnTo>
                    <a:pt x="74" y="519"/>
                  </a:lnTo>
                  <a:lnTo>
                    <a:pt x="76" y="497"/>
                  </a:lnTo>
                  <a:lnTo>
                    <a:pt x="79" y="477"/>
                  </a:lnTo>
                  <a:lnTo>
                    <a:pt x="83" y="455"/>
                  </a:lnTo>
                  <a:lnTo>
                    <a:pt x="89" y="434"/>
                  </a:lnTo>
                  <a:lnTo>
                    <a:pt x="94" y="415"/>
                  </a:lnTo>
                  <a:lnTo>
                    <a:pt x="101" y="394"/>
                  </a:lnTo>
                  <a:lnTo>
                    <a:pt x="108" y="375"/>
                  </a:lnTo>
                  <a:lnTo>
                    <a:pt x="117" y="356"/>
                  </a:lnTo>
                  <a:lnTo>
                    <a:pt x="126" y="337"/>
                  </a:lnTo>
                  <a:lnTo>
                    <a:pt x="135" y="319"/>
                  </a:lnTo>
                  <a:lnTo>
                    <a:pt x="146" y="302"/>
                  </a:lnTo>
                  <a:lnTo>
                    <a:pt x="158" y="284"/>
                  </a:lnTo>
                  <a:lnTo>
                    <a:pt x="170" y="268"/>
                  </a:lnTo>
                  <a:lnTo>
                    <a:pt x="182" y="252"/>
                  </a:lnTo>
                  <a:lnTo>
                    <a:pt x="196" y="236"/>
                  </a:lnTo>
                  <a:close/>
                  <a:moveTo>
                    <a:pt x="576" y="540"/>
                  </a:moveTo>
                  <a:lnTo>
                    <a:pt x="576" y="360"/>
                  </a:lnTo>
                  <a:lnTo>
                    <a:pt x="599" y="359"/>
                  </a:lnTo>
                  <a:lnTo>
                    <a:pt x="621" y="357"/>
                  </a:lnTo>
                  <a:lnTo>
                    <a:pt x="644" y="353"/>
                  </a:lnTo>
                  <a:lnTo>
                    <a:pt x="667" y="350"/>
                  </a:lnTo>
                  <a:lnTo>
                    <a:pt x="688" y="346"/>
                  </a:lnTo>
                  <a:lnTo>
                    <a:pt x="710" y="340"/>
                  </a:lnTo>
                  <a:lnTo>
                    <a:pt x="732" y="334"/>
                  </a:lnTo>
                  <a:lnTo>
                    <a:pt x="752" y="328"/>
                  </a:lnTo>
                  <a:lnTo>
                    <a:pt x="761" y="352"/>
                  </a:lnTo>
                  <a:lnTo>
                    <a:pt x="768" y="378"/>
                  </a:lnTo>
                  <a:lnTo>
                    <a:pt x="775" y="404"/>
                  </a:lnTo>
                  <a:lnTo>
                    <a:pt x="780" y="430"/>
                  </a:lnTo>
                  <a:lnTo>
                    <a:pt x="784" y="457"/>
                  </a:lnTo>
                  <a:lnTo>
                    <a:pt x="788" y="485"/>
                  </a:lnTo>
                  <a:lnTo>
                    <a:pt x="790" y="512"/>
                  </a:lnTo>
                  <a:lnTo>
                    <a:pt x="791" y="540"/>
                  </a:lnTo>
                  <a:lnTo>
                    <a:pt x="576" y="540"/>
                  </a:lnTo>
                  <a:close/>
                  <a:moveTo>
                    <a:pt x="739" y="821"/>
                  </a:moveTo>
                  <a:lnTo>
                    <a:pt x="720" y="816"/>
                  </a:lnTo>
                  <a:lnTo>
                    <a:pt x="700" y="810"/>
                  </a:lnTo>
                  <a:lnTo>
                    <a:pt x="680" y="806"/>
                  </a:lnTo>
                  <a:lnTo>
                    <a:pt x="659" y="802"/>
                  </a:lnTo>
                  <a:lnTo>
                    <a:pt x="639" y="798"/>
                  </a:lnTo>
                  <a:lnTo>
                    <a:pt x="618" y="796"/>
                  </a:lnTo>
                  <a:lnTo>
                    <a:pt x="598" y="794"/>
                  </a:lnTo>
                  <a:lnTo>
                    <a:pt x="576" y="794"/>
                  </a:lnTo>
                  <a:lnTo>
                    <a:pt x="576" y="577"/>
                  </a:lnTo>
                  <a:lnTo>
                    <a:pt x="791" y="577"/>
                  </a:lnTo>
                  <a:lnTo>
                    <a:pt x="790" y="609"/>
                  </a:lnTo>
                  <a:lnTo>
                    <a:pt x="787" y="642"/>
                  </a:lnTo>
                  <a:lnTo>
                    <a:pt x="782" y="673"/>
                  </a:lnTo>
                  <a:lnTo>
                    <a:pt x="776" y="704"/>
                  </a:lnTo>
                  <a:lnTo>
                    <a:pt x="769" y="735"/>
                  </a:lnTo>
                  <a:lnTo>
                    <a:pt x="761" y="764"/>
                  </a:lnTo>
                  <a:lnTo>
                    <a:pt x="751" y="793"/>
                  </a:lnTo>
                  <a:lnTo>
                    <a:pt x="739" y="821"/>
                  </a:lnTo>
                  <a:close/>
                  <a:moveTo>
                    <a:pt x="759" y="866"/>
                  </a:moveTo>
                  <a:lnTo>
                    <a:pt x="789" y="879"/>
                  </a:lnTo>
                  <a:lnTo>
                    <a:pt x="818" y="893"/>
                  </a:lnTo>
                  <a:lnTo>
                    <a:pt x="846" y="910"/>
                  </a:lnTo>
                  <a:lnTo>
                    <a:pt x="873" y="928"/>
                  </a:lnTo>
                  <a:lnTo>
                    <a:pt x="861" y="938"/>
                  </a:lnTo>
                  <a:lnTo>
                    <a:pt x="848" y="947"/>
                  </a:lnTo>
                  <a:lnTo>
                    <a:pt x="835" y="957"/>
                  </a:lnTo>
                  <a:lnTo>
                    <a:pt x="821" y="967"/>
                  </a:lnTo>
                  <a:lnTo>
                    <a:pt x="807" y="976"/>
                  </a:lnTo>
                  <a:lnTo>
                    <a:pt x="793" y="983"/>
                  </a:lnTo>
                  <a:lnTo>
                    <a:pt x="779" y="991"/>
                  </a:lnTo>
                  <a:lnTo>
                    <a:pt x="764" y="998"/>
                  </a:lnTo>
                  <a:lnTo>
                    <a:pt x="750" y="1005"/>
                  </a:lnTo>
                  <a:lnTo>
                    <a:pt x="734" y="1011"/>
                  </a:lnTo>
                  <a:lnTo>
                    <a:pt x="719" y="1017"/>
                  </a:lnTo>
                  <a:lnTo>
                    <a:pt x="703" y="1022"/>
                  </a:lnTo>
                  <a:lnTo>
                    <a:pt x="687" y="1026"/>
                  </a:lnTo>
                  <a:lnTo>
                    <a:pt x="671" y="1031"/>
                  </a:lnTo>
                  <a:lnTo>
                    <a:pt x="655" y="1035"/>
                  </a:lnTo>
                  <a:lnTo>
                    <a:pt x="638" y="1037"/>
                  </a:lnTo>
                  <a:lnTo>
                    <a:pt x="656" y="1019"/>
                  </a:lnTo>
                  <a:lnTo>
                    <a:pt x="673" y="999"/>
                  </a:lnTo>
                  <a:lnTo>
                    <a:pt x="689" y="980"/>
                  </a:lnTo>
                  <a:lnTo>
                    <a:pt x="705" y="958"/>
                  </a:lnTo>
                  <a:lnTo>
                    <a:pt x="720" y="937"/>
                  </a:lnTo>
                  <a:lnTo>
                    <a:pt x="734" y="914"/>
                  </a:lnTo>
                  <a:lnTo>
                    <a:pt x="747" y="890"/>
                  </a:lnTo>
                  <a:lnTo>
                    <a:pt x="759" y="866"/>
                  </a:lnTo>
                  <a:close/>
                  <a:moveTo>
                    <a:pt x="576" y="1044"/>
                  </a:moveTo>
                  <a:lnTo>
                    <a:pt x="576" y="830"/>
                  </a:lnTo>
                  <a:lnTo>
                    <a:pt x="595" y="831"/>
                  </a:lnTo>
                  <a:lnTo>
                    <a:pt x="615" y="832"/>
                  </a:lnTo>
                  <a:lnTo>
                    <a:pt x="633" y="834"/>
                  </a:lnTo>
                  <a:lnTo>
                    <a:pt x="652" y="837"/>
                  </a:lnTo>
                  <a:lnTo>
                    <a:pt x="671" y="841"/>
                  </a:lnTo>
                  <a:lnTo>
                    <a:pt x="688" y="844"/>
                  </a:lnTo>
                  <a:lnTo>
                    <a:pt x="707" y="849"/>
                  </a:lnTo>
                  <a:lnTo>
                    <a:pt x="725" y="855"/>
                  </a:lnTo>
                  <a:lnTo>
                    <a:pt x="710" y="882"/>
                  </a:lnTo>
                  <a:lnTo>
                    <a:pt x="695" y="909"/>
                  </a:lnTo>
                  <a:lnTo>
                    <a:pt x="678" y="933"/>
                  </a:lnTo>
                  <a:lnTo>
                    <a:pt x="660" y="958"/>
                  </a:lnTo>
                  <a:lnTo>
                    <a:pt x="641" y="982"/>
                  </a:lnTo>
                  <a:lnTo>
                    <a:pt x="621" y="1004"/>
                  </a:lnTo>
                  <a:lnTo>
                    <a:pt x="600" y="1024"/>
                  </a:lnTo>
                  <a:lnTo>
                    <a:pt x="578" y="1044"/>
                  </a:lnTo>
                  <a:lnTo>
                    <a:pt x="576" y="1044"/>
                  </a:lnTo>
                  <a:close/>
                  <a:moveTo>
                    <a:pt x="478" y="1037"/>
                  </a:moveTo>
                  <a:lnTo>
                    <a:pt x="462" y="1035"/>
                  </a:lnTo>
                  <a:lnTo>
                    <a:pt x="445" y="1031"/>
                  </a:lnTo>
                  <a:lnTo>
                    <a:pt x="429" y="1026"/>
                  </a:lnTo>
                  <a:lnTo>
                    <a:pt x="413" y="1022"/>
                  </a:lnTo>
                  <a:lnTo>
                    <a:pt x="398" y="1017"/>
                  </a:lnTo>
                  <a:lnTo>
                    <a:pt x="382" y="1011"/>
                  </a:lnTo>
                  <a:lnTo>
                    <a:pt x="366" y="1005"/>
                  </a:lnTo>
                  <a:lnTo>
                    <a:pt x="351" y="998"/>
                  </a:lnTo>
                  <a:lnTo>
                    <a:pt x="337" y="991"/>
                  </a:lnTo>
                  <a:lnTo>
                    <a:pt x="322" y="983"/>
                  </a:lnTo>
                  <a:lnTo>
                    <a:pt x="308" y="976"/>
                  </a:lnTo>
                  <a:lnTo>
                    <a:pt x="294" y="967"/>
                  </a:lnTo>
                  <a:lnTo>
                    <a:pt x="281" y="957"/>
                  </a:lnTo>
                  <a:lnTo>
                    <a:pt x="268" y="947"/>
                  </a:lnTo>
                  <a:lnTo>
                    <a:pt x="255" y="938"/>
                  </a:lnTo>
                  <a:lnTo>
                    <a:pt x="242" y="928"/>
                  </a:lnTo>
                  <a:lnTo>
                    <a:pt x="269" y="910"/>
                  </a:lnTo>
                  <a:lnTo>
                    <a:pt x="298" y="893"/>
                  </a:lnTo>
                  <a:lnTo>
                    <a:pt x="328" y="879"/>
                  </a:lnTo>
                  <a:lnTo>
                    <a:pt x="358" y="866"/>
                  </a:lnTo>
                  <a:lnTo>
                    <a:pt x="370" y="890"/>
                  </a:lnTo>
                  <a:lnTo>
                    <a:pt x="383" y="914"/>
                  </a:lnTo>
                  <a:lnTo>
                    <a:pt x="397" y="937"/>
                  </a:lnTo>
                  <a:lnTo>
                    <a:pt x="412" y="958"/>
                  </a:lnTo>
                  <a:lnTo>
                    <a:pt x="427" y="980"/>
                  </a:lnTo>
                  <a:lnTo>
                    <a:pt x="443" y="999"/>
                  </a:lnTo>
                  <a:lnTo>
                    <a:pt x="460" y="1019"/>
                  </a:lnTo>
                  <a:lnTo>
                    <a:pt x="478" y="1037"/>
                  </a:lnTo>
                  <a:close/>
                  <a:moveTo>
                    <a:pt x="540" y="577"/>
                  </a:moveTo>
                  <a:lnTo>
                    <a:pt x="540" y="794"/>
                  </a:lnTo>
                  <a:lnTo>
                    <a:pt x="519" y="794"/>
                  </a:lnTo>
                  <a:lnTo>
                    <a:pt x="498" y="796"/>
                  </a:lnTo>
                  <a:lnTo>
                    <a:pt x="477" y="798"/>
                  </a:lnTo>
                  <a:lnTo>
                    <a:pt x="456" y="802"/>
                  </a:lnTo>
                  <a:lnTo>
                    <a:pt x="436" y="806"/>
                  </a:lnTo>
                  <a:lnTo>
                    <a:pt x="416" y="810"/>
                  </a:lnTo>
                  <a:lnTo>
                    <a:pt x="396" y="816"/>
                  </a:lnTo>
                  <a:lnTo>
                    <a:pt x="376" y="821"/>
                  </a:lnTo>
                  <a:lnTo>
                    <a:pt x="365" y="793"/>
                  </a:lnTo>
                  <a:lnTo>
                    <a:pt x="356" y="764"/>
                  </a:lnTo>
                  <a:lnTo>
                    <a:pt x="347" y="735"/>
                  </a:lnTo>
                  <a:lnTo>
                    <a:pt x="339" y="704"/>
                  </a:lnTo>
                  <a:lnTo>
                    <a:pt x="334" y="673"/>
                  </a:lnTo>
                  <a:lnTo>
                    <a:pt x="330" y="642"/>
                  </a:lnTo>
                  <a:lnTo>
                    <a:pt x="326" y="609"/>
                  </a:lnTo>
                  <a:lnTo>
                    <a:pt x="324" y="577"/>
                  </a:lnTo>
                  <a:lnTo>
                    <a:pt x="540" y="577"/>
                  </a:lnTo>
                  <a:close/>
                  <a:moveTo>
                    <a:pt x="364" y="328"/>
                  </a:moveTo>
                  <a:lnTo>
                    <a:pt x="385" y="334"/>
                  </a:lnTo>
                  <a:lnTo>
                    <a:pt x="406" y="340"/>
                  </a:lnTo>
                  <a:lnTo>
                    <a:pt x="428" y="346"/>
                  </a:lnTo>
                  <a:lnTo>
                    <a:pt x="450" y="350"/>
                  </a:lnTo>
                  <a:lnTo>
                    <a:pt x="472" y="353"/>
                  </a:lnTo>
                  <a:lnTo>
                    <a:pt x="494" y="357"/>
                  </a:lnTo>
                  <a:lnTo>
                    <a:pt x="517" y="359"/>
                  </a:lnTo>
                  <a:lnTo>
                    <a:pt x="540" y="360"/>
                  </a:lnTo>
                  <a:lnTo>
                    <a:pt x="540" y="540"/>
                  </a:lnTo>
                  <a:lnTo>
                    <a:pt x="324" y="540"/>
                  </a:lnTo>
                  <a:lnTo>
                    <a:pt x="326" y="512"/>
                  </a:lnTo>
                  <a:lnTo>
                    <a:pt x="329" y="485"/>
                  </a:lnTo>
                  <a:lnTo>
                    <a:pt x="332" y="457"/>
                  </a:lnTo>
                  <a:lnTo>
                    <a:pt x="336" y="430"/>
                  </a:lnTo>
                  <a:lnTo>
                    <a:pt x="342" y="404"/>
                  </a:lnTo>
                  <a:lnTo>
                    <a:pt x="348" y="378"/>
                  </a:lnTo>
                  <a:lnTo>
                    <a:pt x="356" y="352"/>
                  </a:lnTo>
                  <a:lnTo>
                    <a:pt x="364" y="328"/>
                  </a:lnTo>
                  <a:lnTo>
                    <a:pt x="364" y="328"/>
                  </a:lnTo>
                  <a:close/>
                  <a:moveTo>
                    <a:pt x="344" y="282"/>
                  </a:moveTo>
                  <a:lnTo>
                    <a:pt x="328" y="275"/>
                  </a:lnTo>
                  <a:lnTo>
                    <a:pt x="311" y="267"/>
                  </a:lnTo>
                  <a:lnTo>
                    <a:pt x="295" y="258"/>
                  </a:lnTo>
                  <a:lnTo>
                    <a:pt x="279" y="250"/>
                  </a:lnTo>
                  <a:lnTo>
                    <a:pt x="264" y="240"/>
                  </a:lnTo>
                  <a:lnTo>
                    <a:pt x="249" y="230"/>
                  </a:lnTo>
                  <a:lnTo>
                    <a:pt x="235" y="221"/>
                  </a:lnTo>
                  <a:lnTo>
                    <a:pt x="221" y="210"/>
                  </a:lnTo>
                  <a:lnTo>
                    <a:pt x="234" y="198"/>
                  </a:lnTo>
                  <a:lnTo>
                    <a:pt x="248" y="186"/>
                  </a:lnTo>
                  <a:lnTo>
                    <a:pt x="262" y="174"/>
                  </a:lnTo>
                  <a:lnTo>
                    <a:pt x="276" y="163"/>
                  </a:lnTo>
                  <a:lnTo>
                    <a:pt x="291" y="154"/>
                  </a:lnTo>
                  <a:lnTo>
                    <a:pt x="306" y="144"/>
                  </a:lnTo>
                  <a:lnTo>
                    <a:pt x="322" y="134"/>
                  </a:lnTo>
                  <a:lnTo>
                    <a:pt x="338" y="126"/>
                  </a:lnTo>
                  <a:lnTo>
                    <a:pt x="355" y="118"/>
                  </a:lnTo>
                  <a:lnTo>
                    <a:pt x="371" y="110"/>
                  </a:lnTo>
                  <a:lnTo>
                    <a:pt x="388" y="104"/>
                  </a:lnTo>
                  <a:lnTo>
                    <a:pt x="405" y="97"/>
                  </a:lnTo>
                  <a:lnTo>
                    <a:pt x="424" y="92"/>
                  </a:lnTo>
                  <a:lnTo>
                    <a:pt x="441" y="88"/>
                  </a:lnTo>
                  <a:lnTo>
                    <a:pt x="459" y="83"/>
                  </a:lnTo>
                  <a:lnTo>
                    <a:pt x="478" y="80"/>
                  </a:lnTo>
                  <a:lnTo>
                    <a:pt x="458" y="102"/>
                  </a:lnTo>
                  <a:lnTo>
                    <a:pt x="438" y="124"/>
                  </a:lnTo>
                  <a:lnTo>
                    <a:pt x="419" y="148"/>
                  </a:lnTo>
                  <a:lnTo>
                    <a:pt x="402" y="173"/>
                  </a:lnTo>
                  <a:lnTo>
                    <a:pt x="386" y="199"/>
                  </a:lnTo>
                  <a:lnTo>
                    <a:pt x="371" y="225"/>
                  </a:lnTo>
                  <a:lnTo>
                    <a:pt x="357" y="253"/>
                  </a:lnTo>
                  <a:lnTo>
                    <a:pt x="344" y="282"/>
                  </a:lnTo>
                  <a:close/>
                  <a:moveTo>
                    <a:pt x="540" y="74"/>
                  </a:moveTo>
                  <a:lnTo>
                    <a:pt x="540" y="324"/>
                  </a:lnTo>
                  <a:lnTo>
                    <a:pt x="519" y="323"/>
                  </a:lnTo>
                  <a:lnTo>
                    <a:pt x="498" y="321"/>
                  </a:lnTo>
                  <a:lnTo>
                    <a:pt x="477" y="318"/>
                  </a:lnTo>
                  <a:lnTo>
                    <a:pt x="456" y="315"/>
                  </a:lnTo>
                  <a:lnTo>
                    <a:pt x="437" y="311"/>
                  </a:lnTo>
                  <a:lnTo>
                    <a:pt x="416" y="306"/>
                  </a:lnTo>
                  <a:lnTo>
                    <a:pt x="397" y="301"/>
                  </a:lnTo>
                  <a:lnTo>
                    <a:pt x="377" y="294"/>
                  </a:lnTo>
                  <a:lnTo>
                    <a:pt x="392" y="262"/>
                  </a:lnTo>
                  <a:lnTo>
                    <a:pt x="409" y="230"/>
                  </a:lnTo>
                  <a:lnTo>
                    <a:pt x="427" y="200"/>
                  </a:lnTo>
                  <a:lnTo>
                    <a:pt x="446" y="172"/>
                  </a:lnTo>
                  <a:lnTo>
                    <a:pt x="467" y="145"/>
                  </a:lnTo>
                  <a:lnTo>
                    <a:pt x="490" y="119"/>
                  </a:lnTo>
                  <a:lnTo>
                    <a:pt x="513" y="95"/>
                  </a:lnTo>
                  <a:lnTo>
                    <a:pt x="538" y="74"/>
                  </a:lnTo>
                  <a:lnTo>
                    <a:pt x="539" y="74"/>
                  </a:lnTo>
                  <a:lnTo>
                    <a:pt x="540" y="74"/>
                  </a:lnTo>
                  <a:lnTo>
                    <a:pt x="540" y="74"/>
                  </a:lnTo>
                  <a:close/>
                  <a:moveTo>
                    <a:pt x="638" y="80"/>
                  </a:moveTo>
                  <a:lnTo>
                    <a:pt x="656" y="83"/>
                  </a:lnTo>
                  <a:lnTo>
                    <a:pt x="674" y="88"/>
                  </a:lnTo>
                  <a:lnTo>
                    <a:pt x="693" y="92"/>
                  </a:lnTo>
                  <a:lnTo>
                    <a:pt x="710" y="97"/>
                  </a:lnTo>
                  <a:lnTo>
                    <a:pt x="727" y="104"/>
                  </a:lnTo>
                  <a:lnTo>
                    <a:pt x="744" y="110"/>
                  </a:lnTo>
                  <a:lnTo>
                    <a:pt x="762" y="118"/>
                  </a:lnTo>
                  <a:lnTo>
                    <a:pt x="778" y="126"/>
                  </a:lnTo>
                  <a:lnTo>
                    <a:pt x="794" y="134"/>
                  </a:lnTo>
                  <a:lnTo>
                    <a:pt x="809" y="144"/>
                  </a:lnTo>
                  <a:lnTo>
                    <a:pt x="825" y="154"/>
                  </a:lnTo>
                  <a:lnTo>
                    <a:pt x="841" y="163"/>
                  </a:lnTo>
                  <a:lnTo>
                    <a:pt x="855" y="174"/>
                  </a:lnTo>
                  <a:lnTo>
                    <a:pt x="869" y="186"/>
                  </a:lnTo>
                  <a:lnTo>
                    <a:pt x="883" y="198"/>
                  </a:lnTo>
                  <a:lnTo>
                    <a:pt x="896" y="210"/>
                  </a:lnTo>
                  <a:lnTo>
                    <a:pt x="882" y="221"/>
                  </a:lnTo>
                  <a:lnTo>
                    <a:pt x="867" y="230"/>
                  </a:lnTo>
                  <a:lnTo>
                    <a:pt x="851" y="240"/>
                  </a:lnTo>
                  <a:lnTo>
                    <a:pt x="836" y="250"/>
                  </a:lnTo>
                  <a:lnTo>
                    <a:pt x="821" y="258"/>
                  </a:lnTo>
                  <a:lnTo>
                    <a:pt x="805" y="267"/>
                  </a:lnTo>
                  <a:lnTo>
                    <a:pt x="789" y="275"/>
                  </a:lnTo>
                  <a:lnTo>
                    <a:pt x="773" y="282"/>
                  </a:lnTo>
                  <a:lnTo>
                    <a:pt x="760" y="253"/>
                  </a:lnTo>
                  <a:lnTo>
                    <a:pt x="746" y="225"/>
                  </a:lnTo>
                  <a:lnTo>
                    <a:pt x="730" y="199"/>
                  </a:lnTo>
                  <a:lnTo>
                    <a:pt x="714" y="173"/>
                  </a:lnTo>
                  <a:lnTo>
                    <a:pt x="696" y="148"/>
                  </a:lnTo>
                  <a:lnTo>
                    <a:pt x="678" y="124"/>
                  </a:lnTo>
                  <a:lnTo>
                    <a:pt x="658" y="102"/>
                  </a:lnTo>
                  <a:lnTo>
                    <a:pt x="638" y="80"/>
                  </a:lnTo>
                  <a:close/>
                  <a:moveTo>
                    <a:pt x="578" y="74"/>
                  </a:moveTo>
                  <a:lnTo>
                    <a:pt x="603" y="95"/>
                  </a:lnTo>
                  <a:lnTo>
                    <a:pt x="627" y="119"/>
                  </a:lnTo>
                  <a:lnTo>
                    <a:pt x="648" y="145"/>
                  </a:lnTo>
                  <a:lnTo>
                    <a:pt x="670" y="172"/>
                  </a:lnTo>
                  <a:lnTo>
                    <a:pt x="689" y="200"/>
                  </a:lnTo>
                  <a:lnTo>
                    <a:pt x="708" y="230"/>
                  </a:lnTo>
                  <a:lnTo>
                    <a:pt x="724" y="262"/>
                  </a:lnTo>
                  <a:lnTo>
                    <a:pt x="739" y="294"/>
                  </a:lnTo>
                  <a:lnTo>
                    <a:pt x="720" y="301"/>
                  </a:lnTo>
                  <a:lnTo>
                    <a:pt x="699" y="306"/>
                  </a:lnTo>
                  <a:lnTo>
                    <a:pt x="680" y="311"/>
                  </a:lnTo>
                  <a:lnTo>
                    <a:pt x="659" y="315"/>
                  </a:lnTo>
                  <a:lnTo>
                    <a:pt x="639" y="318"/>
                  </a:lnTo>
                  <a:lnTo>
                    <a:pt x="618" y="321"/>
                  </a:lnTo>
                  <a:lnTo>
                    <a:pt x="598" y="323"/>
                  </a:lnTo>
                  <a:lnTo>
                    <a:pt x="576" y="324"/>
                  </a:lnTo>
                  <a:lnTo>
                    <a:pt x="576" y="74"/>
                  </a:lnTo>
                  <a:lnTo>
                    <a:pt x="577" y="74"/>
                  </a:lnTo>
                  <a:lnTo>
                    <a:pt x="578" y="74"/>
                  </a:lnTo>
                  <a:lnTo>
                    <a:pt x="578" y="74"/>
                  </a:lnTo>
                  <a:close/>
                  <a:moveTo>
                    <a:pt x="538" y="1044"/>
                  </a:moveTo>
                  <a:lnTo>
                    <a:pt x="517" y="1024"/>
                  </a:lnTo>
                  <a:lnTo>
                    <a:pt x="495" y="1004"/>
                  </a:lnTo>
                  <a:lnTo>
                    <a:pt x="476" y="982"/>
                  </a:lnTo>
                  <a:lnTo>
                    <a:pt x="456" y="958"/>
                  </a:lnTo>
                  <a:lnTo>
                    <a:pt x="438" y="933"/>
                  </a:lnTo>
                  <a:lnTo>
                    <a:pt x="422" y="909"/>
                  </a:lnTo>
                  <a:lnTo>
                    <a:pt x="405" y="882"/>
                  </a:lnTo>
                  <a:lnTo>
                    <a:pt x="391" y="855"/>
                  </a:lnTo>
                  <a:lnTo>
                    <a:pt x="410" y="849"/>
                  </a:lnTo>
                  <a:lnTo>
                    <a:pt x="427" y="844"/>
                  </a:lnTo>
                  <a:lnTo>
                    <a:pt x="445" y="841"/>
                  </a:lnTo>
                  <a:lnTo>
                    <a:pt x="464" y="837"/>
                  </a:lnTo>
                  <a:lnTo>
                    <a:pt x="483" y="834"/>
                  </a:lnTo>
                  <a:lnTo>
                    <a:pt x="501" y="832"/>
                  </a:lnTo>
                  <a:lnTo>
                    <a:pt x="521" y="831"/>
                  </a:lnTo>
                  <a:lnTo>
                    <a:pt x="540" y="830"/>
                  </a:lnTo>
                  <a:lnTo>
                    <a:pt x="540" y="1044"/>
                  </a:lnTo>
                  <a:lnTo>
                    <a:pt x="538" y="1044"/>
                  </a:lnTo>
                  <a:close/>
                  <a:moveTo>
                    <a:pt x="1043" y="540"/>
                  </a:moveTo>
                  <a:lnTo>
                    <a:pt x="828" y="540"/>
                  </a:lnTo>
                  <a:lnTo>
                    <a:pt x="825" y="511"/>
                  </a:lnTo>
                  <a:lnTo>
                    <a:pt x="823" y="482"/>
                  </a:lnTo>
                  <a:lnTo>
                    <a:pt x="820" y="453"/>
                  </a:lnTo>
                  <a:lnTo>
                    <a:pt x="816" y="424"/>
                  </a:lnTo>
                  <a:lnTo>
                    <a:pt x="809" y="396"/>
                  </a:lnTo>
                  <a:lnTo>
                    <a:pt x="803" y="369"/>
                  </a:lnTo>
                  <a:lnTo>
                    <a:pt x="795" y="342"/>
                  </a:lnTo>
                  <a:lnTo>
                    <a:pt x="786" y="315"/>
                  </a:lnTo>
                  <a:lnTo>
                    <a:pt x="804" y="307"/>
                  </a:lnTo>
                  <a:lnTo>
                    <a:pt x="821" y="298"/>
                  </a:lnTo>
                  <a:lnTo>
                    <a:pt x="840" y="290"/>
                  </a:lnTo>
                  <a:lnTo>
                    <a:pt x="856" y="280"/>
                  </a:lnTo>
                  <a:lnTo>
                    <a:pt x="873" y="269"/>
                  </a:lnTo>
                  <a:lnTo>
                    <a:pt x="889" y="258"/>
                  </a:lnTo>
                  <a:lnTo>
                    <a:pt x="904" y="248"/>
                  </a:lnTo>
                  <a:lnTo>
                    <a:pt x="921" y="236"/>
                  </a:lnTo>
                  <a:lnTo>
                    <a:pt x="933" y="252"/>
                  </a:lnTo>
                  <a:lnTo>
                    <a:pt x="946" y="268"/>
                  </a:lnTo>
                  <a:lnTo>
                    <a:pt x="958" y="284"/>
                  </a:lnTo>
                  <a:lnTo>
                    <a:pt x="970" y="302"/>
                  </a:lnTo>
                  <a:lnTo>
                    <a:pt x="980" y="319"/>
                  </a:lnTo>
                  <a:lnTo>
                    <a:pt x="990" y="337"/>
                  </a:lnTo>
                  <a:lnTo>
                    <a:pt x="999" y="356"/>
                  </a:lnTo>
                  <a:lnTo>
                    <a:pt x="1007" y="375"/>
                  </a:lnTo>
                  <a:lnTo>
                    <a:pt x="1014" y="394"/>
                  </a:lnTo>
                  <a:lnTo>
                    <a:pt x="1022" y="415"/>
                  </a:lnTo>
                  <a:lnTo>
                    <a:pt x="1027" y="434"/>
                  </a:lnTo>
                  <a:lnTo>
                    <a:pt x="1033" y="455"/>
                  </a:lnTo>
                  <a:lnTo>
                    <a:pt x="1036" y="477"/>
                  </a:lnTo>
                  <a:lnTo>
                    <a:pt x="1039" y="497"/>
                  </a:lnTo>
                  <a:lnTo>
                    <a:pt x="1041" y="519"/>
                  </a:lnTo>
                  <a:lnTo>
                    <a:pt x="1043" y="540"/>
                  </a:lnTo>
                  <a:lnTo>
                    <a:pt x="1043" y="540"/>
                  </a:lnTo>
                  <a:close/>
                  <a:moveTo>
                    <a:pt x="558" y="0"/>
                  </a:moveTo>
                  <a:lnTo>
                    <a:pt x="530" y="1"/>
                  </a:lnTo>
                  <a:lnTo>
                    <a:pt x="501" y="4"/>
                  </a:lnTo>
                  <a:lnTo>
                    <a:pt x="473" y="7"/>
                  </a:lnTo>
                  <a:lnTo>
                    <a:pt x="445" y="12"/>
                  </a:lnTo>
                  <a:lnTo>
                    <a:pt x="418" y="19"/>
                  </a:lnTo>
                  <a:lnTo>
                    <a:pt x="392" y="26"/>
                  </a:lnTo>
                  <a:lnTo>
                    <a:pt x="366" y="35"/>
                  </a:lnTo>
                  <a:lnTo>
                    <a:pt x="341" y="45"/>
                  </a:lnTo>
                  <a:lnTo>
                    <a:pt x="316" y="55"/>
                  </a:lnTo>
                  <a:lnTo>
                    <a:pt x="292" y="68"/>
                  </a:lnTo>
                  <a:lnTo>
                    <a:pt x="268" y="81"/>
                  </a:lnTo>
                  <a:lnTo>
                    <a:pt x="245" y="96"/>
                  </a:lnTo>
                  <a:lnTo>
                    <a:pt x="224" y="112"/>
                  </a:lnTo>
                  <a:lnTo>
                    <a:pt x="203" y="128"/>
                  </a:lnTo>
                  <a:lnTo>
                    <a:pt x="183" y="146"/>
                  </a:lnTo>
                  <a:lnTo>
                    <a:pt x="163" y="164"/>
                  </a:lnTo>
                  <a:lnTo>
                    <a:pt x="145" y="184"/>
                  </a:lnTo>
                  <a:lnTo>
                    <a:pt x="128" y="203"/>
                  </a:lnTo>
                  <a:lnTo>
                    <a:pt x="110" y="225"/>
                  </a:lnTo>
                  <a:lnTo>
                    <a:pt x="95" y="247"/>
                  </a:lnTo>
                  <a:lnTo>
                    <a:pt x="80" y="269"/>
                  </a:lnTo>
                  <a:lnTo>
                    <a:pt x="67" y="293"/>
                  </a:lnTo>
                  <a:lnTo>
                    <a:pt x="55" y="317"/>
                  </a:lnTo>
                  <a:lnTo>
                    <a:pt x="44" y="342"/>
                  </a:lnTo>
                  <a:lnTo>
                    <a:pt x="34" y="366"/>
                  </a:lnTo>
                  <a:lnTo>
                    <a:pt x="25" y="392"/>
                  </a:lnTo>
                  <a:lnTo>
                    <a:pt x="18" y="419"/>
                  </a:lnTo>
                  <a:lnTo>
                    <a:pt x="11" y="446"/>
                  </a:lnTo>
                  <a:lnTo>
                    <a:pt x="7" y="473"/>
                  </a:lnTo>
                  <a:lnTo>
                    <a:pt x="2" y="501"/>
                  </a:lnTo>
                  <a:lnTo>
                    <a:pt x="0" y="529"/>
                  </a:lnTo>
                  <a:lnTo>
                    <a:pt x="0" y="559"/>
                  </a:lnTo>
                  <a:lnTo>
                    <a:pt x="0" y="588"/>
                  </a:lnTo>
                  <a:lnTo>
                    <a:pt x="2" y="616"/>
                  </a:lnTo>
                  <a:lnTo>
                    <a:pt x="7" y="644"/>
                  </a:lnTo>
                  <a:lnTo>
                    <a:pt x="11" y="671"/>
                  </a:lnTo>
                  <a:lnTo>
                    <a:pt x="18" y="698"/>
                  </a:lnTo>
                  <a:lnTo>
                    <a:pt x="25" y="725"/>
                  </a:lnTo>
                  <a:lnTo>
                    <a:pt x="34" y="751"/>
                  </a:lnTo>
                  <a:lnTo>
                    <a:pt x="44" y="776"/>
                  </a:lnTo>
                  <a:lnTo>
                    <a:pt x="55" y="801"/>
                  </a:lnTo>
                  <a:lnTo>
                    <a:pt x="67" y="824"/>
                  </a:lnTo>
                  <a:lnTo>
                    <a:pt x="80" y="848"/>
                  </a:lnTo>
                  <a:lnTo>
                    <a:pt x="95" y="871"/>
                  </a:lnTo>
                  <a:lnTo>
                    <a:pt x="110" y="892"/>
                  </a:lnTo>
                  <a:lnTo>
                    <a:pt x="128" y="914"/>
                  </a:lnTo>
                  <a:lnTo>
                    <a:pt x="145" y="933"/>
                  </a:lnTo>
                  <a:lnTo>
                    <a:pt x="163" y="953"/>
                  </a:lnTo>
                  <a:lnTo>
                    <a:pt x="183" y="972"/>
                  </a:lnTo>
                  <a:lnTo>
                    <a:pt x="203" y="990"/>
                  </a:lnTo>
                  <a:lnTo>
                    <a:pt x="224" y="1006"/>
                  </a:lnTo>
                  <a:lnTo>
                    <a:pt x="245" y="1021"/>
                  </a:lnTo>
                  <a:lnTo>
                    <a:pt x="268" y="1036"/>
                  </a:lnTo>
                  <a:lnTo>
                    <a:pt x="292" y="1049"/>
                  </a:lnTo>
                  <a:lnTo>
                    <a:pt x="316" y="1062"/>
                  </a:lnTo>
                  <a:lnTo>
                    <a:pt x="341" y="1073"/>
                  </a:lnTo>
                  <a:lnTo>
                    <a:pt x="366" y="1082"/>
                  </a:lnTo>
                  <a:lnTo>
                    <a:pt x="392" y="1091"/>
                  </a:lnTo>
                  <a:lnTo>
                    <a:pt x="418" y="1099"/>
                  </a:lnTo>
                  <a:lnTo>
                    <a:pt x="445" y="1105"/>
                  </a:lnTo>
                  <a:lnTo>
                    <a:pt x="473" y="1111"/>
                  </a:lnTo>
                  <a:lnTo>
                    <a:pt x="501" y="1114"/>
                  </a:lnTo>
                  <a:lnTo>
                    <a:pt x="530" y="1116"/>
                  </a:lnTo>
                  <a:lnTo>
                    <a:pt x="558" y="1117"/>
                  </a:lnTo>
                  <a:lnTo>
                    <a:pt x="587" y="1116"/>
                  </a:lnTo>
                  <a:lnTo>
                    <a:pt x="615" y="1114"/>
                  </a:lnTo>
                  <a:lnTo>
                    <a:pt x="643" y="1111"/>
                  </a:lnTo>
                  <a:lnTo>
                    <a:pt x="670" y="1105"/>
                  </a:lnTo>
                  <a:lnTo>
                    <a:pt x="697" y="1099"/>
                  </a:lnTo>
                  <a:lnTo>
                    <a:pt x="724" y="1091"/>
                  </a:lnTo>
                  <a:lnTo>
                    <a:pt x="750" y="1082"/>
                  </a:lnTo>
                  <a:lnTo>
                    <a:pt x="775" y="1073"/>
                  </a:lnTo>
                  <a:lnTo>
                    <a:pt x="800" y="1062"/>
                  </a:lnTo>
                  <a:lnTo>
                    <a:pt x="824" y="1049"/>
                  </a:lnTo>
                  <a:lnTo>
                    <a:pt x="847" y="1036"/>
                  </a:lnTo>
                  <a:lnTo>
                    <a:pt x="870" y="1021"/>
                  </a:lnTo>
                  <a:lnTo>
                    <a:pt x="891" y="1006"/>
                  </a:lnTo>
                  <a:lnTo>
                    <a:pt x="913" y="990"/>
                  </a:lnTo>
                  <a:lnTo>
                    <a:pt x="933" y="972"/>
                  </a:lnTo>
                  <a:lnTo>
                    <a:pt x="953" y="953"/>
                  </a:lnTo>
                  <a:lnTo>
                    <a:pt x="971" y="933"/>
                  </a:lnTo>
                  <a:lnTo>
                    <a:pt x="989" y="914"/>
                  </a:lnTo>
                  <a:lnTo>
                    <a:pt x="1005" y="892"/>
                  </a:lnTo>
                  <a:lnTo>
                    <a:pt x="1021" y="871"/>
                  </a:lnTo>
                  <a:lnTo>
                    <a:pt x="1035" y="848"/>
                  </a:lnTo>
                  <a:lnTo>
                    <a:pt x="1049" y="824"/>
                  </a:lnTo>
                  <a:lnTo>
                    <a:pt x="1061" y="801"/>
                  </a:lnTo>
                  <a:lnTo>
                    <a:pt x="1072" y="776"/>
                  </a:lnTo>
                  <a:lnTo>
                    <a:pt x="1083" y="751"/>
                  </a:lnTo>
                  <a:lnTo>
                    <a:pt x="1091" y="725"/>
                  </a:lnTo>
                  <a:lnTo>
                    <a:pt x="1099" y="698"/>
                  </a:lnTo>
                  <a:lnTo>
                    <a:pt x="1104" y="671"/>
                  </a:lnTo>
                  <a:lnTo>
                    <a:pt x="1110" y="644"/>
                  </a:lnTo>
                  <a:lnTo>
                    <a:pt x="1113" y="616"/>
                  </a:lnTo>
                  <a:lnTo>
                    <a:pt x="1115" y="588"/>
                  </a:lnTo>
                  <a:lnTo>
                    <a:pt x="1116" y="559"/>
                  </a:lnTo>
                  <a:lnTo>
                    <a:pt x="1115" y="529"/>
                  </a:lnTo>
                  <a:lnTo>
                    <a:pt x="1113" y="501"/>
                  </a:lnTo>
                  <a:lnTo>
                    <a:pt x="1110" y="473"/>
                  </a:lnTo>
                  <a:lnTo>
                    <a:pt x="1104" y="446"/>
                  </a:lnTo>
                  <a:lnTo>
                    <a:pt x="1099" y="419"/>
                  </a:lnTo>
                  <a:lnTo>
                    <a:pt x="1091" y="392"/>
                  </a:lnTo>
                  <a:lnTo>
                    <a:pt x="1083" y="366"/>
                  </a:lnTo>
                  <a:lnTo>
                    <a:pt x="1072" y="342"/>
                  </a:lnTo>
                  <a:lnTo>
                    <a:pt x="1061" y="317"/>
                  </a:lnTo>
                  <a:lnTo>
                    <a:pt x="1049" y="293"/>
                  </a:lnTo>
                  <a:lnTo>
                    <a:pt x="1035" y="269"/>
                  </a:lnTo>
                  <a:lnTo>
                    <a:pt x="1021" y="247"/>
                  </a:lnTo>
                  <a:lnTo>
                    <a:pt x="1005" y="225"/>
                  </a:lnTo>
                  <a:lnTo>
                    <a:pt x="989" y="203"/>
                  </a:lnTo>
                  <a:lnTo>
                    <a:pt x="971" y="184"/>
                  </a:lnTo>
                  <a:lnTo>
                    <a:pt x="953" y="164"/>
                  </a:lnTo>
                  <a:lnTo>
                    <a:pt x="933" y="146"/>
                  </a:lnTo>
                  <a:lnTo>
                    <a:pt x="913" y="128"/>
                  </a:lnTo>
                  <a:lnTo>
                    <a:pt x="891" y="112"/>
                  </a:lnTo>
                  <a:lnTo>
                    <a:pt x="870" y="96"/>
                  </a:lnTo>
                  <a:lnTo>
                    <a:pt x="847" y="81"/>
                  </a:lnTo>
                  <a:lnTo>
                    <a:pt x="824" y="68"/>
                  </a:lnTo>
                  <a:lnTo>
                    <a:pt x="800" y="55"/>
                  </a:lnTo>
                  <a:lnTo>
                    <a:pt x="775" y="45"/>
                  </a:lnTo>
                  <a:lnTo>
                    <a:pt x="750" y="35"/>
                  </a:lnTo>
                  <a:lnTo>
                    <a:pt x="724" y="26"/>
                  </a:lnTo>
                  <a:lnTo>
                    <a:pt x="697" y="19"/>
                  </a:lnTo>
                  <a:lnTo>
                    <a:pt x="670" y="12"/>
                  </a:lnTo>
                  <a:lnTo>
                    <a:pt x="643" y="7"/>
                  </a:lnTo>
                  <a:lnTo>
                    <a:pt x="615" y="4"/>
                  </a:lnTo>
                  <a:lnTo>
                    <a:pt x="587" y="1"/>
                  </a:lnTo>
                  <a:lnTo>
                    <a:pt x="558" y="0"/>
                  </a:lnTo>
                  <a:close/>
                </a:path>
              </a:pathLst>
            </a:custGeom>
            <a:solidFill>
              <a:schemeClr val="accent1"/>
            </a:solidFill>
            <a:ln>
              <a:noFill/>
            </a:ln>
          </p:spPr>
          <p:txBody>
            <a:bodyPr vert="horz" wrap="square" lIns="91440" tIns="45720" rIns="91440" bIns="45720" numCol="1" anchor="t" anchorCtr="0" compatLnSpc="1"/>
            <a:lstStyle/>
            <a:p>
              <a:endParaRPr lang="en-US"/>
            </a:p>
          </p:txBody>
        </p:sp>
        <p:grpSp>
          <p:nvGrpSpPr>
            <p:cNvPr id="13" name="íṩľíḋè"/>
            <p:cNvGrpSpPr/>
            <p:nvPr>
              <p:custDataLst>
                <p:tags r:id="rId8"/>
              </p:custDataLst>
            </p:nvPr>
          </p:nvGrpSpPr>
          <p:grpSpPr>
            <a:xfrm rot="0">
              <a:off x="9175" y="6065"/>
              <a:ext cx="8968" cy="1453"/>
              <a:chOff x="5826000" y="1759661"/>
              <a:chExt cx="5694488" cy="922843"/>
            </a:xfrm>
          </p:grpSpPr>
          <p:sp>
            <p:nvSpPr>
              <p:cNvPr id="21" name="ïṩḻidê"/>
              <p:cNvSpPr txBox="1"/>
              <p:nvPr>
                <p:custDataLst>
                  <p:tags r:id="rId9"/>
                </p:custDataLst>
              </p:nvPr>
            </p:nvSpPr>
            <p:spPr bwMode="auto">
              <a:xfrm>
                <a:off x="5826000" y="1759661"/>
                <a:ext cx="5694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研究平台</a:t>
                </a:r>
                <a:r>
                  <a:rPr lang="en-US" altLang="zh-CN" sz="2000" b="1" dirty="0"/>
                  <a:t>-</a:t>
                </a:r>
                <a:r>
                  <a:rPr lang="zh-CN" altLang="en-US" sz="2000" b="1" dirty="0"/>
                  <a:t>内容形式</a:t>
                </a:r>
                <a:endParaRPr lang="zh-CN" altLang="en-US" sz="2000" b="1" dirty="0"/>
              </a:p>
            </p:txBody>
          </p:sp>
          <p:sp>
            <p:nvSpPr>
              <p:cNvPr id="22" name="ïSḻïḋé"/>
              <p:cNvSpPr/>
              <p:nvPr>
                <p:custDataLst>
                  <p:tags r:id="rId10"/>
                </p:custDataLst>
              </p:nvPr>
            </p:nvSpPr>
            <p:spPr bwMode="auto">
              <a:xfrm>
                <a:off x="5826000" y="2201467"/>
                <a:ext cx="5694488" cy="4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300" dirty="0"/>
                  <a:t>依据图文、图片、视频、音频、论坛等内容形式对平台分类</a:t>
                </a:r>
                <a:endParaRPr lang="zh-CN" altLang="en-US" sz="1300" dirty="0"/>
              </a:p>
            </p:txBody>
          </p:sp>
        </p:grpSp>
        <p:sp>
          <p:nvSpPr>
            <p:cNvPr id="14" name="ïsḻïďê"/>
            <p:cNvSpPr/>
            <p:nvPr/>
          </p:nvSpPr>
          <p:spPr bwMode="auto">
            <a:xfrm>
              <a:off x="7666" y="8409"/>
              <a:ext cx="854" cy="738"/>
            </a:xfrm>
            <a:custGeom>
              <a:avLst/>
              <a:gdLst>
                <a:gd name="connsiteX0" fmla="*/ 247879 w 371819"/>
                <a:gd name="connsiteY0" fmla="*/ 108297 h 321281"/>
                <a:gd name="connsiteX1" fmla="*/ 251088 w 371819"/>
                <a:gd name="connsiteY1" fmla="*/ 108704 h 321281"/>
                <a:gd name="connsiteX2" fmla="*/ 254297 w 371819"/>
                <a:gd name="connsiteY2" fmla="*/ 109110 h 321281"/>
                <a:gd name="connsiteX3" fmla="*/ 256302 w 371819"/>
                <a:gd name="connsiteY3" fmla="*/ 111141 h 321281"/>
                <a:gd name="connsiteX4" fmla="*/ 258709 w 371819"/>
                <a:gd name="connsiteY4" fmla="*/ 112767 h 321281"/>
                <a:gd name="connsiteX5" fmla="*/ 260313 w 371819"/>
                <a:gd name="connsiteY5" fmla="*/ 115205 h 321281"/>
                <a:gd name="connsiteX6" fmla="*/ 262319 w 371819"/>
                <a:gd name="connsiteY6" fmla="*/ 118049 h 321281"/>
                <a:gd name="connsiteX7" fmla="*/ 262720 w 371819"/>
                <a:gd name="connsiteY7" fmla="*/ 120893 h 321281"/>
                <a:gd name="connsiteX8" fmla="*/ 263522 w 371819"/>
                <a:gd name="connsiteY8" fmla="*/ 123737 h 321281"/>
                <a:gd name="connsiteX9" fmla="*/ 262720 w 371819"/>
                <a:gd name="connsiteY9" fmla="*/ 126988 h 321281"/>
                <a:gd name="connsiteX10" fmla="*/ 262319 w 371819"/>
                <a:gd name="connsiteY10" fmla="*/ 129832 h 321281"/>
                <a:gd name="connsiteX11" fmla="*/ 260313 w 371819"/>
                <a:gd name="connsiteY11" fmla="*/ 132676 h 321281"/>
                <a:gd name="connsiteX12" fmla="*/ 258709 w 371819"/>
                <a:gd name="connsiteY12" fmla="*/ 135114 h 321281"/>
                <a:gd name="connsiteX13" fmla="*/ 256302 w 371819"/>
                <a:gd name="connsiteY13" fmla="*/ 136739 h 321281"/>
                <a:gd name="connsiteX14" fmla="*/ 254297 w 371819"/>
                <a:gd name="connsiteY14" fmla="*/ 138364 h 321281"/>
                <a:gd name="connsiteX15" fmla="*/ 251088 w 371819"/>
                <a:gd name="connsiteY15" fmla="*/ 139177 h 321281"/>
                <a:gd name="connsiteX16" fmla="*/ 247879 w 371819"/>
                <a:gd name="connsiteY16" fmla="*/ 139583 h 321281"/>
                <a:gd name="connsiteX17" fmla="*/ 245072 w 371819"/>
                <a:gd name="connsiteY17" fmla="*/ 139177 h 321281"/>
                <a:gd name="connsiteX18" fmla="*/ 241863 w 371819"/>
                <a:gd name="connsiteY18" fmla="*/ 138364 h 321281"/>
                <a:gd name="connsiteX19" fmla="*/ 239055 w 371819"/>
                <a:gd name="connsiteY19" fmla="*/ 136739 h 321281"/>
                <a:gd name="connsiteX20" fmla="*/ 236648 w 371819"/>
                <a:gd name="connsiteY20" fmla="*/ 135114 h 321281"/>
                <a:gd name="connsiteX21" fmla="*/ 235044 w 371819"/>
                <a:gd name="connsiteY21" fmla="*/ 132676 h 321281"/>
                <a:gd name="connsiteX22" fmla="*/ 233440 w 371819"/>
                <a:gd name="connsiteY22" fmla="*/ 129832 h 321281"/>
                <a:gd name="connsiteX23" fmla="*/ 232637 w 371819"/>
                <a:gd name="connsiteY23" fmla="*/ 126988 h 321281"/>
                <a:gd name="connsiteX24" fmla="*/ 232236 w 371819"/>
                <a:gd name="connsiteY24" fmla="*/ 123737 h 321281"/>
                <a:gd name="connsiteX25" fmla="*/ 232637 w 371819"/>
                <a:gd name="connsiteY25" fmla="*/ 120893 h 321281"/>
                <a:gd name="connsiteX26" fmla="*/ 233440 w 371819"/>
                <a:gd name="connsiteY26" fmla="*/ 118049 h 321281"/>
                <a:gd name="connsiteX27" fmla="*/ 235044 w 371819"/>
                <a:gd name="connsiteY27" fmla="*/ 115205 h 321281"/>
                <a:gd name="connsiteX28" fmla="*/ 236648 w 371819"/>
                <a:gd name="connsiteY28" fmla="*/ 112767 h 321281"/>
                <a:gd name="connsiteX29" fmla="*/ 239055 w 371819"/>
                <a:gd name="connsiteY29" fmla="*/ 111141 h 321281"/>
                <a:gd name="connsiteX30" fmla="*/ 241863 w 371819"/>
                <a:gd name="connsiteY30" fmla="*/ 109110 h 321281"/>
                <a:gd name="connsiteX31" fmla="*/ 245072 w 371819"/>
                <a:gd name="connsiteY31" fmla="*/ 108704 h 321281"/>
                <a:gd name="connsiteX32" fmla="*/ 186512 w 371819"/>
                <a:gd name="connsiteY32" fmla="*/ 108297 h 321281"/>
                <a:gd name="connsiteX33" fmla="*/ 189320 w 371819"/>
                <a:gd name="connsiteY33" fmla="*/ 108704 h 321281"/>
                <a:gd name="connsiteX34" fmla="*/ 192128 w 371819"/>
                <a:gd name="connsiteY34" fmla="*/ 109110 h 321281"/>
                <a:gd name="connsiteX35" fmla="*/ 194935 w 371819"/>
                <a:gd name="connsiteY35" fmla="*/ 111141 h 321281"/>
                <a:gd name="connsiteX36" fmla="*/ 197342 w 371819"/>
                <a:gd name="connsiteY36" fmla="*/ 112767 h 321281"/>
                <a:gd name="connsiteX37" fmla="*/ 198946 w 371819"/>
                <a:gd name="connsiteY37" fmla="*/ 115205 h 321281"/>
                <a:gd name="connsiteX38" fmla="*/ 200952 w 371819"/>
                <a:gd name="connsiteY38" fmla="*/ 118049 h 321281"/>
                <a:gd name="connsiteX39" fmla="*/ 201353 w 371819"/>
                <a:gd name="connsiteY39" fmla="*/ 120893 h 321281"/>
                <a:gd name="connsiteX40" fmla="*/ 202155 w 371819"/>
                <a:gd name="connsiteY40" fmla="*/ 123737 h 321281"/>
                <a:gd name="connsiteX41" fmla="*/ 201353 w 371819"/>
                <a:gd name="connsiteY41" fmla="*/ 126988 h 321281"/>
                <a:gd name="connsiteX42" fmla="*/ 200952 w 371819"/>
                <a:gd name="connsiteY42" fmla="*/ 129832 h 321281"/>
                <a:gd name="connsiteX43" fmla="*/ 198946 w 371819"/>
                <a:gd name="connsiteY43" fmla="*/ 132676 h 321281"/>
                <a:gd name="connsiteX44" fmla="*/ 197342 w 371819"/>
                <a:gd name="connsiteY44" fmla="*/ 135114 h 321281"/>
                <a:gd name="connsiteX45" fmla="*/ 194935 w 371819"/>
                <a:gd name="connsiteY45" fmla="*/ 136739 h 321281"/>
                <a:gd name="connsiteX46" fmla="*/ 192128 w 371819"/>
                <a:gd name="connsiteY46" fmla="*/ 138364 h 321281"/>
                <a:gd name="connsiteX47" fmla="*/ 189320 w 371819"/>
                <a:gd name="connsiteY47" fmla="*/ 139177 h 321281"/>
                <a:gd name="connsiteX48" fmla="*/ 186512 w 371819"/>
                <a:gd name="connsiteY48" fmla="*/ 139583 h 321281"/>
                <a:gd name="connsiteX49" fmla="*/ 182902 w 371819"/>
                <a:gd name="connsiteY49" fmla="*/ 139177 h 321281"/>
                <a:gd name="connsiteX50" fmla="*/ 180095 w 371819"/>
                <a:gd name="connsiteY50" fmla="*/ 138364 h 321281"/>
                <a:gd name="connsiteX51" fmla="*/ 177688 w 371819"/>
                <a:gd name="connsiteY51" fmla="*/ 136739 h 321281"/>
                <a:gd name="connsiteX52" fmla="*/ 175281 w 371819"/>
                <a:gd name="connsiteY52" fmla="*/ 135114 h 321281"/>
                <a:gd name="connsiteX53" fmla="*/ 173677 w 371819"/>
                <a:gd name="connsiteY53" fmla="*/ 132676 h 321281"/>
                <a:gd name="connsiteX54" fmla="*/ 172073 w 371819"/>
                <a:gd name="connsiteY54" fmla="*/ 129832 h 321281"/>
                <a:gd name="connsiteX55" fmla="*/ 171270 w 371819"/>
                <a:gd name="connsiteY55" fmla="*/ 126988 h 321281"/>
                <a:gd name="connsiteX56" fmla="*/ 170869 w 371819"/>
                <a:gd name="connsiteY56" fmla="*/ 123737 h 321281"/>
                <a:gd name="connsiteX57" fmla="*/ 171270 w 371819"/>
                <a:gd name="connsiteY57" fmla="*/ 120893 h 321281"/>
                <a:gd name="connsiteX58" fmla="*/ 172073 w 371819"/>
                <a:gd name="connsiteY58" fmla="*/ 118049 h 321281"/>
                <a:gd name="connsiteX59" fmla="*/ 173677 w 371819"/>
                <a:gd name="connsiteY59" fmla="*/ 115205 h 321281"/>
                <a:gd name="connsiteX60" fmla="*/ 175281 w 371819"/>
                <a:gd name="connsiteY60" fmla="*/ 112767 h 321281"/>
                <a:gd name="connsiteX61" fmla="*/ 177688 w 371819"/>
                <a:gd name="connsiteY61" fmla="*/ 111141 h 321281"/>
                <a:gd name="connsiteX62" fmla="*/ 180095 w 371819"/>
                <a:gd name="connsiteY62" fmla="*/ 109110 h 321281"/>
                <a:gd name="connsiteX63" fmla="*/ 182902 w 371819"/>
                <a:gd name="connsiteY63" fmla="*/ 108704 h 321281"/>
                <a:gd name="connsiteX64" fmla="*/ 124351 w 371819"/>
                <a:gd name="connsiteY64" fmla="*/ 108297 h 321281"/>
                <a:gd name="connsiteX65" fmla="*/ 127233 w 371819"/>
                <a:gd name="connsiteY65" fmla="*/ 108704 h 321281"/>
                <a:gd name="connsiteX66" fmla="*/ 130115 w 371819"/>
                <a:gd name="connsiteY66" fmla="*/ 109110 h 321281"/>
                <a:gd name="connsiteX67" fmla="*/ 132996 w 371819"/>
                <a:gd name="connsiteY67" fmla="*/ 111141 h 321281"/>
                <a:gd name="connsiteX68" fmla="*/ 135466 w 371819"/>
                <a:gd name="connsiteY68" fmla="*/ 112767 h 321281"/>
                <a:gd name="connsiteX69" fmla="*/ 137113 w 371819"/>
                <a:gd name="connsiteY69" fmla="*/ 115205 h 321281"/>
                <a:gd name="connsiteX70" fmla="*/ 138348 w 371819"/>
                <a:gd name="connsiteY70" fmla="*/ 118049 h 321281"/>
                <a:gd name="connsiteX71" fmla="*/ 139583 w 371819"/>
                <a:gd name="connsiteY71" fmla="*/ 120893 h 321281"/>
                <a:gd name="connsiteX72" fmla="*/ 139583 w 371819"/>
                <a:gd name="connsiteY72" fmla="*/ 123737 h 321281"/>
                <a:gd name="connsiteX73" fmla="*/ 139583 w 371819"/>
                <a:gd name="connsiteY73" fmla="*/ 126988 h 321281"/>
                <a:gd name="connsiteX74" fmla="*/ 138348 w 371819"/>
                <a:gd name="connsiteY74" fmla="*/ 129832 h 321281"/>
                <a:gd name="connsiteX75" fmla="*/ 137113 w 371819"/>
                <a:gd name="connsiteY75" fmla="*/ 132676 h 321281"/>
                <a:gd name="connsiteX76" fmla="*/ 135466 w 371819"/>
                <a:gd name="connsiteY76" fmla="*/ 135114 h 321281"/>
                <a:gd name="connsiteX77" fmla="*/ 132996 w 371819"/>
                <a:gd name="connsiteY77" fmla="*/ 136739 h 321281"/>
                <a:gd name="connsiteX78" fmla="*/ 130115 w 371819"/>
                <a:gd name="connsiteY78" fmla="*/ 138364 h 321281"/>
                <a:gd name="connsiteX79" fmla="*/ 127233 w 371819"/>
                <a:gd name="connsiteY79" fmla="*/ 139177 h 321281"/>
                <a:gd name="connsiteX80" fmla="*/ 124351 w 371819"/>
                <a:gd name="connsiteY80" fmla="*/ 139583 h 321281"/>
                <a:gd name="connsiteX81" fmla="*/ 120646 w 371819"/>
                <a:gd name="connsiteY81" fmla="*/ 139177 h 321281"/>
                <a:gd name="connsiteX82" fmla="*/ 117765 w 371819"/>
                <a:gd name="connsiteY82" fmla="*/ 138364 h 321281"/>
                <a:gd name="connsiteX83" fmla="*/ 115295 w 371819"/>
                <a:gd name="connsiteY83" fmla="*/ 136739 h 321281"/>
                <a:gd name="connsiteX84" fmla="*/ 112825 w 371819"/>
                <a:gd name="connsiteY84" fmla="*/ 135114 h 321281"/>
                <a:gd name="connsiteX85" fmla="*/ 110355 w 371819"/>
                <a:gd name="connsiteY85" fmla="*/ 132676 h 321281"/>
                <a:gd name="connsiteX86" fmla="*/ 109532 w 371819"/>
                <a:gd name="connsiteY86" fmla="*/ 129832 h 321281"/>
                <a:gd name="connsiteX87" fmla="*/ 108297 w 371819"/>
                <a:gd name="connsiteY87" fmla="*/ 126988 h 321281"/>
                <a:gd name="connsiteX88" fmla="*/ 108297 w 371819"/>
                <a:gd name="connsiteY88" fmla="*/ 123737 h 321281"/>
                <a:gd name="connsiteX89" fmla="*/ 108297 w 371819"/>
                <a:gd name="connsiteY89" fmla="*/ 120893 h 321281"/>
                <a:gd name="connsiteX90" fmla="*/ 109532 w 371819"/>
                <a:gd name="connsiteY90" fmla="*/ 118049 h 321281"/>
                <a:gd name="connsiteX91" fmla="*/ 110355 w 371819"/>
                <a:gd name="connsiteY91" fmla="*/ 115205 h 321281"/>
                <a:gd name="connsiteX92" fmla="*/ 112825 w 371819"/>
                <a:gd name="connsiteY92" fmla="*/ 112767 h 321281"/>
                <a:gd name="connsiteX93" fmla="*/ 115295 w 371819"/>
                <a:gd name="connsiteY93" fmla="*/ 111141 h 321281"/>
                <a:gd name="connsiteX94" fmla="*/ 117765 w 371819"/>
                <a:gd name="connsiteY94" fmla="*/ 109110 h 321281"/>
                <a:gd name="connsiteX95" fmla="*/ 120646 w 371819"/>
                <a:gd name="connsiteY95" fmla="*/ 108704 h 321281"/>
                <a:gd name="connsiteX96" fmla="*/ 23264 w 371819"/>
                <a:gd name="connsiteY96" fmla="*/ 15261 h 321281"/>
                <a:gd name="connsiteX97" fmla="*/ 22060 w 371819"/>
                <a:gd name="connsiteY97" fmla="*/ 15662 h 321281"/>
                <a:gd name="connsiteX98" fmla="*/ 20055 w 371819"/>
                <a:gd name="connsiteY98" fmla="*/ 15662 h 321281"/>
                <a:gd name="connsiteX99" fmla="*/ 19253 w 371819"/>
                <a:gd name="connsiteY99" fmla="*/ 16867 h 321281"/>
                <a:gd name="connsiteX100" fmla="*/ 18049 w 371819"/>
                <a:gd name="connsiteY100" fmla="*/ 17269 h 321281"/>
                <a:gd name="connsiteX101" fmla="*/ 16846 w 371819"/>
                <a:gd name="connsiteY101" fmla="*/ 18473 h 321281"/>
                <a:gd name="connsiteX102" fmla="*/ 16044 w 371819"/>
                <a:gd name="connsiteY102" fmla="*/ 20481 h 321281"/>
                <a:gd name="connsiteX103" fmla="*/ 15643 w 371819"/>
                <a:gd name="connsiteY103" fmla="*/ 21686 h 321281"/>
                <a:gd name="connsiteX104" fmla="*/ 15643 w 371819"/>
                <a:gd name="connsiteY104" fmla="*/ 23293 h 321281"/>
                <a:gd name="connsiteX105" fmla="*/ 15643 w 371819"/>
                <a:gd name="connsiteY105" fmla="*/ 224495 h 321281"/>
                <a:gd name="connsiteX106" fmla="*/ 15643 w 371819"/>
                <a:gd name="connsiteY106" fmla="*/ 226102 h 321281"/>
                <a:gd name="connsiteX107" fmla="*/ 16044 w 371819"/>
                <a:gd name="connsiteY107" fmla="*/ 228110 h 321281"/>
                <a:gd name="connsiteX108" fmla="*/ 16846 w 371819"/>
                <a:gd name="connsiteY108" fmla="*/ 229315 h 321281"/>
                <a:gd name="connsiteX109" fmla="*/ 18049 w 371819"/>
                <a:gd name="connsiteY109" fmla="*/ 230118 h 321281"/>
                <a:gd name="connsiteX110" fmla="*/ 19253 w 371819"/>
                <a:gd name="connsiteY110" fmla="*/ 230921 h 321281"/>
                <a:gd name="connsiteX111" fmla="*/ 20055 w 371819"/>
                <a:gd name="connsiteY111" fmla="*/ 232126 h 321281"/>
                <a:gd name="connsiteX112" fmla="*/ 22060 w 371819"/>
                <a:gd name="connsiteY112" fmla="*/ 232527 h 321281"/>
                <a:gd name="connsiteX113" fmla="*/ 23264 w 371819"/>
                <a:gd name="connsiteY113" fmla="*/ 232527 h 321281"/>
                <a:gd name="connsiteX114" fmla="*/ 61769 w 371819"/>
                <a:gd name="connsiteY114" fmla="*/ 232527 h 321281"/>
                <a:gd name="connsiteX115" fmla="*/ 61769 w 371819"/>
                <a:gd name="connsiteY115" fmla="*/ 283531 h 321281"/>
                <a:gd name="connsiteX116" fmla="*/ 113110 w 371819"/>
                <a:gd name="connsiteY116" fmla="*/ 232527 h 321281"/>
                <a:gd name="connsiteX117" fmla="*/ 348154 w 371819"/>
                <a:gd name="connsiteY117" fmla="*/ 232527 h 321281"/>
                <a:gd name="connsiteX118" fmla="*/ 350160 w 371819"/>
                <a:gd name="connsiteY118" fmla="*/ 232527 h 321281"/>
                <a:gd name="connsiteX119" fmla="*/ 351764 w 371819"/>
                <a:gd name="connsiteY119" fmla="*/ 232126 h 321281"/>
                <a:gd name="connsiteX120" fmla="*/ 352968 w 371819"/>
                <a:gd name="connsiteY120" fmla="*/ 230921 h 321281"/>
                <a:gd name="connsiteX121" fmla="*/ 354171 w 371819"/>
                <a:gd name="connsiteY121" fmla="*/ 230118 h 321281"/>
                <a:gd name="connsiteX122" fmla="*/ 355374 w 371819"/>
                <a:gd name="connsiteY122" fmla="*/ 229315 h 321281"/>
                <a:gd name="connsiteX123" fmla="*/ 355775 w 371819"/>
                <a:gd name="connsiteY123" fmla="*/ 228110 h 321281"/>
                <a:gd name="connsiteX124" fmla="*/ 356176 w 371819"/>
                <a:gd name="connsiteY124" fmla="*/ 226102 h 321281"/>
                <a:gd name="connsiteX125" fmla="*/ 356176 w 371819"/>
                <a:gd name="connsiteY125" fmla="*/ 224495 h 321281"/>
                <a:gd name="connsiteX126" fmla="*/ 356176 w 371819"/>
                <a:gd name="connsiteY126" fmla="*/ 23293 h 321281"/>
                <a:gd name="connsiteX127" fmla="*/ 356176 w 371819"/>
                <a:gd name="connsiteY127" fmla="*/ 21686 h 321281"/>
                <a:gd name="connsiteX128" fmla="*/ 355775 w 371819"/>
                <a:gd name="connsiteY128" fmla="*/ 20481 h 321281"/>
                <a:gd name="connsiteX129" fmla="*/ 355374 w 371819"/>
                <a:gd name="connsiteY129" fmla="*/ 18473 h 321281"/>
                <a:gd name="connsiteX130" fmla="*/ 354171 w 371819"/>
                <a:gd name="connsiteY130" fmla="*/ 17269 h 321281"/>
                <a:gd name="connsiteX131" fmla="*/ 352968 w 371819"/>
                <a:gd name="connsiteY131" fmla="*/ 16867 h 321281"/>
                <a:gd name="connsiteX132" fmla="*/ 351764 w 371819"/>
                <a:gd name="connsiteY132" fmla="*/ 15662 h 321281"/>
                <a:gd name="connsiteX133" fmla="*/ 350160 w 371819"/>
                <a:gd name="connsiteY133" fmla="*/ 15662 h 321281"/>
                <a:gd name="connsiteX134" fmla="*/ 348154 w 371819"/>
                <a:gd name="connsiteY134" fmla="*/ 15261 h 321281"/>
                <a:gd name="connsiteX135" fmla="*/ 18450 w 371819"/>
                <a:gd name="connsiteY135" fmla="*/ 0 h 321281"/>
                <a:gd name="connsiteX136" fmla="*/ 23264 w 371819"/>
                <a:gd name="connsiteY136" fmla="*/ 0 h 321281"/>
                <a:gd name="connsiteX137" fmla="*/ 348154 w 371819"/>
                <a:gd name="connsiteY137" fmla="*/ 0 h 321281"/>
                <a:gd name="connsiteX138" fmla="*/ 353369 w 371819"/>
                <a:gd name="connsiteY138" fmla="*/ 0 h 321281"/>
                <a:gd name="connsiteX139" fmla="*/ 357380 w 371819"/>
                <a:gd name="connsiteY139" fmla="*/ 2008 h 321281"/>
                <a:gd name="connsiteX140" fmla="*/ 361391 w 371819"/>
                <a:gd name="connsiteY140" fmla="*/ 3614 h 321281"/>
                <a:gd name="connsiteX141" fmla="*/ 365001 w 371819"/>
                <a:gd name="connsiteY141" fmla="*/ 6425 h 321281"/>
                <a:gd name="connsiteX142" fmla="*/ 367808 w 371819"/>
                <a:gd name="connsiteY142" fmla="*/ 10040 h 321281"/>
                <a:gd name="connsiteX143" fmla="*/ 369814 w 371819"/>
                <a:gd name="connsiteY143" fmla="*/ 14056 h 321281"/>
                <a:gd name="connsiteX144" fmla="*/ 371418 w 371819"/>
                <a:gd name="connsiteY144" fmla="*/ 18473 h 321281"/>
                <a:gd name="connsiteX145" fmla="*/ 371819 w 371819"/>
                <a:gd name="connsiteY145" fmla="*/ 23293 h 321281"/>
                <a:gd name="connsiteX146" fmla="*/ 371819 w 371819"/>
                <a:gd name="connsiteY146" fmla="*/ 224495 h 321281"/>
                <a:gd name="connsiteX147" fmla="*/ 371418 w 371819"/>
                <a:gd name="connsiteY147" fmla="*/ 229315 h 321281"/>
                <a:gd name="connsiteX148" fmla="*/ 369814 w 371819"/>
                <a:gd name="connsiteY148" fmla="*/ 233732 h 321281"/>
                <a:gd name="connsiteX149" fmla="*/ 367808 w 371819"/>
                <a:gd name="connsiteY149" fmla="*/ 237748 h 321281"/>
                <a:gd name="connsiteX150" fmla="*/ 365001 w 371819"/>
                <a:gd name="connsiteY150" fmla="*/ 241363 h 321281"/>
                <a:gd name="connsiteX151" fmla="*/ 361391 w 371819"/>
                <a:gd name="connsiteY151" fmla="*/ 244174 h 321281"/>
                <a:gd name="connsiteX152" fmla="*/ 357380 w 371819"/>
                <a:gd name="connsiteY152" fmla="*/ 245780 h 321281"/>
                <a:gd name="connsiteX153" fmla="*/ 353369 w 371819"/>
                <a:gd name="connsiteY153" fmla="*/ 247788 h 321281"/>
                <a:gd name="connsiteX154" fmla="*/ 348154 w 371819"/>
                <a:gd name="connsiteY154" fmla="*/ 248190 h 321281"/>
                <a:gd name="connsiteX155" fmla="*/ 119527 w 371819"/>
                <a:gd name="connsiteY155" fmla="*/ 248190 h 321281"/>
                <a:gd name="connsiteX156" fmla="*/ 46126 w 371819"/>
                <a:gd name="connsiteY156" fmla="*/ 321281 h 321281"/>
                <a:gd name="connsiteX157" fmla="*/ 46126 w 371819"/>
                <a:gd name="connsiteY157" fmla="*/ 248190 h 321281"/>
                <a:gd name="connsiteX158" fmla="*/ 23264 w 371819"/>
                <a:gd name="connsiteY158" fmla="*/ 248190 h 321281"/>
                <a:gd name="connsiteX159" fmla="*/ 18450 w 371819"/>
                <a:gd name="connsiteY159" fmla="*/ 247788 h 321281"/>
                <a:gd name="connsiteX160" fmla="*/ 14439 w 371819"/>
                <a:gd name="connsiteY160" fmla="*/ 245780 h 321281"/>
                <a:gd name="connsiteX161" fmla="*/ 10428 w 371819"/>
                <a:gd name="connsiteY161" fmla="*/ 244174 h 321281"/>
                <a:gd name="connsiteX162" fmla="*/ 6818 w 371819"/>
                <a:gd name="connsiteY162" fmla="*/ 241363 h 321281"/>
                <a:gd name="connsiteX163" fmla="*/ 4011 w 371819"/>
                <a:gd name="connsiteY163" fmla="*/ 237748 h 321281"/>
                <a:gd name="connsiteX164" fmla="*/ 1604 w 371819"/>
                <a:gd name="connsiteY164" fmla="*/ 233732 h 321281"/>
                <a:gd name="connsiteX165" fmla="*/ 401 w 371819"/>
                <a:gd name="connsiteY165" fmla="*/ 229315 h 321281"/>
                <a:gd name="connsiteX166" fmla="*/ 0 w 371819"/>
                <a:gd name="connsiteY166" fmla="*/ 224495 h 321281"/>
                <a:gd name="connsiteX167" fmla="*/ 0 w 371819"/>
                <a:gd name="connsiteY167" fmla="*/ 23293 h 321281"/>
                <a:gd name="connsiteX168" fmla="*/ 401 w 371819"/>
                <a:gd name="connsiteY168" fmla="*/ 18473 h 321281"/>
                <a:gd name="connsiteX169" fmla="*/ 1604 w 371819"/>
                <a:gd name="connsiteY169" fmla="*/ 14056 h 321281"/>
                <a:gd name="connsiteX170" fmla="*/ 4011 w 371819"/>
                <a:gd name="connsiteY170" fmla="*/ 10040 h 321281"/>
                <a:gd name="connsiteX171" fmla="*/ 6818 w 371819"/>
                <a:gd name="connsiteY171" fmla="*/ 6425 h 321281"/>
                <a:gd name="connsiteX172" fmla="*/ 10428 w 371819"/>
                <a:gd name="connsiteY172" fmla="*/ 3614 h 321281"/>
                <a:gd name="connsiteX173" fmla="*/ 14439 w 371819"/>
                <a:gd name="connsiteY173" fmla="*/ 2008 h 3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371819" h="321281">
                  <a:moveTo>
                    <a:pt x="247879" y="108297"/>
                  </a:moveTo>
                  <a:lnTo>
                    <a:pt x="251088" y="108704"/>
                  </a:lnTo>
                  <a:lnTo>
                    <a:pt x="254297" y="109110"/>
                  </a:lnTo>
                  <a:lnTo>
                    <a:pt x="256302" y="111141"/>
                  </a:lnTo>
                  <a:lnTo>
                    <a:pt x="258709" y="112767"/>
                  </a:lnTo>
                  <a:lnTo>
                    <a:pt x="260313" y="115205"/>
                  </a:lnTo>
                  <a:lnTo>
                    <a:pt x="262319" y="118049"/>
                  </a:lnTo>
                  <a:lnTo>
                    <a:pt x="262720" y="120893"/>
                  </a:lnTo>
                  <a:lnTo>
                    <a:pt x="263522" y="123737"/>
                  </a:lnTo>
                  <a:lnTo>
                    <a:pt x="262720" y="126988"/>
                  </a:lnTo>
                  <a:lnTo>
                    <a:pt x="262319" y="129832"/>
                  </a:lnTo>
                  <a:lnTo>
                    <a:pt x="260313" y="132676"/>
                  </a:lnTo>
                  <a:lnTo>
                    <a:pt x="258709" y="135114"/>
                  </a:lnTo>
                  <a:lnTo>
                    <a:pt x="256302" y="136739"/>
                  </a:lnTo>
                  <a:lnTo>
                    <a:pt x="254297" y="138364"/>
                  </a:lnTo>
                  <a:lnTo>
                    <a:pt x="251088" y="139177"/>
                  </a:lnTo>
                  <a:lnTo>
                    <a:pt x="247879" y="139583"/>
                  </a:lnTo>
                  <a:lnTo>
                    <a:pt x="245072" y="139177"/>
                  </a:lnTo>
                  <a:lnTo>
                    <a:pt x="241863" y="138364"/>
                  </a:lnTo>
                  <a:lnTo>
                    <a:pt x="239055" y="136739"/>
                  </a:lnTo>
                  <a:lnTo>
                    <a:pt x="236648" y="135114"/>
                  </a:lnTo>
                  <a:lnTo>
                    <a:pt x="235044" y="132676"/>
                  </a:lnTo>
                  <a:lnTo>
                    <a:pt x="233440" y="129832"/>
                  </a:lnTo>
                  <a:lnTo>
                    <a:pt x="232637" y="126988"/>
                  </a:lnTo>
                  <a:lnTo>
                    <a:pt x="232236" y="123737"/>
                  </a:lnTo>
                  <a:lnTo>
                    <a:pt x="232637" y="120893"/>
                  </a:lnTo>
                  <a:lnTo>
                    <a:pt x="233440" y="118049"/>
                  </a:lnTo>
                  <a:lnTo>
                    <a:pt x="235044" y="115205"/>
                  </a:lnTo>
                  <a:lnTo>
                    <a:pt x="236648" y="112767"/>
                  </a:lnTo>
                  <a:lnTo>
                    <a:pt x="239055" y="111141"/>
                  </a:lnTo>
                  <a:lnTo>
                    <a:pt x="241863" y="109110"/>
                  </a:lnTo>
                  <a:lnTo>
                    <a:pt x="245072" y="108704"/>
                  </a:lnTo>
                  <a:close/>
                  <a:moveTo>
                    <a:pt x="186512" y="108297"/>
                  </a:moveTo>
                  <a:lnTo>
                    <a:pt x="189320" y="108704"/>
                  </a:lnTo>
                  <a:lnTo>
                    <a:pt x="192128" y="109110"/>
                  </a:lnTo>
                  <a:lnTo>
                    <a:pt x="194935" y="111141"/>
                  </a:lnTo>
                  <a:lnTo>
                    <a:pt x="197342" y="112767"/>
                  </a:lnTo>
                  <a:lnTo>
                    <a:pt x="198946" y="115205"/>
                  </a:lnTo>
                  <a:lnTo>
                    <a:pt x="200952" y="118049"/>
                  </a:lnTo>
                  <a:lnTo>
                    <a:pt x="201353" y="120893"/>
                  </a:lnTo>
                  <a:lnTo>
                    <a:pt x="202155" y="123737"/>
                  </a:lnTo>
                  <a:lnTo>
                    <a:pt x="201353" y="126988"/>
                  </a:lnTo>
                  <a:lnTo>
                    <a:pt x="200952" y="129832"/>
                  </a:lnTo>
                  <a:lnTo>
                    <a:pt x="198946" y="132676"/>
                  </a:lnTo>
                  <a:lnTo>
                    <a:pt x="197342" y="135114"/>
                  </a:lnTo>
                  <a:lnTo>
                    <a:pt x="194935" y="136739"/>
                  </a:lnTo>
                  <a:lnTo>
                    <a:pt x="192128" y="138364"/>
                  </a:lnTo>
                  <a:lnTo>
                    <a:pt x="189320" y="139177"/>
                  </a:lnTo>
                  <a:lnTo>
                    <a:pt x="186512" y="139583"/>
                  </a:lnTo>
                  <a:lnTo>
                    <a:pt x="182902" y="139177"/>
                  </a:lnTo>
                  <a:lnTo>
                    <a:pt x="180095" y="138364"/>
                  </a:lnTo>
                  <a:lnTo>
                    <a:pt x="177688" y="136739"/>
                  </a:lnTo>
                  <a:lnTo>
                    <a:pt x="175281" y="135114"/>
                  </a:lnTo>
                  <a:lnTo>
                    <a:pt x="173677" y="132676"/>
                  </a:lnTo>
                  <a:lnTo>
                    <a:pt x="172073" y="129832"/>
                  </a:lnTo>
                  <a:lnTo>
                    <a:pt x="171270" y="126988"/>
                  </a:lnTo>
                  <a:lnTo>
                    <a:pt x="170869" y="123737"/>
                  </a:lnTo>
                  <a:lnTo>
                    <a:pt x="171270" y="120893"/>
                  </a:lnTo>
                  <a:lnTo>
                    <a:pt x="172073" y="118049"/>
                  </a:lnTo>
                  <a:lnTo>
                    <a:pt x="173677" y="115205"/>
                  </a:lnTo>
                  <a:lnTo>
                    <a:pt x="175281" y="112767"/>
                  </a:lnTo>
                  <a:lnTo>
                    <a:pt x="177688" y="111141"/>
                  </a:lnTo>
                  <a:lnTo>
                    <a:pt x="180095" y="109110"/>
                  </a:lnTo>
                  <a:lnTo>
                    <a:pt x="182902" y="108704"/>
                  </a:lnTo>
                  <a:close/>
                  <a:moveTo>
                    <a:pt x="124351" y="108297"/>
                  </a:moveTo>
                  <a:lnTo>
                    <a:pt x="127233" y="108704"/>
                  </a:lnTo>
                  <a:lnTo>
                    <a:pt x="130115" y="109110"/>
                  </a:lnTo>
                  <a:lnTo>
                    <a:pt x="132996" y="111141"/>
                  </a:lnTo>
                  <a:lnTo>
                    <a:pt x="135466" y="112767"/>
                  </a:lnTo>
                  <a:lnTo>
                    <a:pt x="137113" y="115205"/>
                  </a:lnTo>
                  <a:lnTo>
                    <a:pt x="138348" y="118049"/>
                  </a:lnTo>
                  <a:lnTo>
                    <a:pt x="139583" y="120893"/>
                  </a:lnTo>
                  <a:lnTo>
                    <a:pt x="139583" y="123737"/>
                  </a:lnTo>
                  <a:lnTo>
                    <a:pt x="139583" y="126988"/>
                  </a:lnTo>
                  <a:lnTo>
                    <a:pt x="138348" y="129832"/>
                  </a:lnTo>
                  <a:lnTo>
                    <a:pt x="137113" y="132676"/>
                  </a:lnTo>
                  <a:lnTo>
                    <a:pt x="135466" y="135114"/>
                  </a:lnTo>
                  <a:lnTo>
                    <a:pt x="132996" y="136739"/>
                  </a:lnTo>
                  <a:lnTo>
                    <a:pt x="130115" y="138364"/>
                  </a:lnTo>
                  <a:lnTo>
                    <a:pt x="127233" y="139177"/>
                  </a:lnTo>
                  <a:lnTo>
                    <a:pt x="124351" y="139583"/>
                  </a:lnTo>
                  <a:lnTo>
                    <a:pt x="120646" y="139177"/>
                  </a:lnTo>
                  <a:lnTo>
                    <a:pt x="117765" y="138364"/>
                  </a:lnTo>
                  <a:lnTo>
                    <a:pt x="115295" y="136739"/>
                  </a:lnTo>
                  <a:lnTo>
                    <a:pt x="112825" y="135114"/>
                  </a:lnTo>
                  <a:lnTo>
                    <a:pt x="110355" y="132676"/>
                  </a:lnTo>
                  <a:lnTo>
                    <a:pt x="109532" y="129832"/>
                  </a:lnTo>
                  <a:lnTo>
                    <a:pt x="108297" y="126988"/>
                  </a:lnTo>
                  <a:lnTo>
                    <a:pt x="108297" y="123737"/>
                  </a:lnTo>
                  <a:lnTo>
                    <a:pt x="108297" y="120893"/>
                  </a:lnTo>
                  <a:lnTo>
                    <a:pt x="109532" y="118049"/>
                  </a:lnTo>
                  <a:lnTo>
                    <a:pt x="110355" y="115205"/>
                  </a:lnTo>
                  <a:lnTo>
                    <a:pt x="112825" y="112767"/>
                  </a:lnTo>
                  <a:lnTo>
                    <a:pt x="115295" y="111141"/>
                  </a:lnTo>
                  <a:lnTo>
                    <a:pt x="117765" y="109110"/>
                  </a:lnTo>
                  <a:lnTo>
                    <a:pt x="120646" y="108704"/>
                  </a:lnTo>
                  <a:close/>
                  <a:moveTo>
                    <a:pt x="23264" y="15261"/>
                  </a:moveTo>
                  <a:lnTo>
                    <a:pt x="22060" y="15662"/>
                  </a:lnTo>
                  <a:lnTo>
                    <a:pt x="20055" y="15662"/>
                  </a:lnTo>
                  <a:lnTo>
                    <a:pt x="19253" y="16867"/>
                  </a:lnTo>
                  <a:lnTo>
                    <a:pt x="18049" y="17269"/>
                  </a:lnTo>
                  <a:lnTo>
                    <a:pt x="16846" y="18473"/>
                  </a:lnTo>
                  <a:lnTo>
                    <a:pt x="16044" y="20481"/>
                  </a:lnTo>
                  <a:lnTo>
                    <a:pt x="15643" y="21686"/>
                  </a:lnTo>
                  <a:lnTo>
                    <a:pt x="15643" y="23293"/>
                  </a:lnTo>
                  <a:lnTo>
                    <a:pt x="15643" y="224495"/>
                  </a:lnTo>
                  <a:lnTo>
                    <a:pt x="15643" y="226102"/>
                  </a:lnTo>
                  <a:lnTo>
                    <a:pt x="16044" y="228110"/>
                  </a:lnTo>
                  <a:lnTo>
                    <a:pt x="16846" y="229315"/>
                  </a:lnTo>
                  <a:lnTo>
                    <a:pt x="18049" y="230118"/>
                  </a:lnTo>
                  <a:lnTo>
                    <a:pt x="19253" y="230921"/>
                  </a:lnTo>
                  <a:lnTo>
                    <a:pt x="20055" y="232126"/>
                  </a:lnTo>
                  <a:lnTo>
                    <a:pt x="22060" y="232527"/>
                  </a:lnTo>
                  <a:lnTo>
                    <a:pt x="23264" y="232527"/>
                  </a:lnTo>
                  <a:lnTo>
                    <a:pt x="61769" y="232527"/>
                  </a:lnTo>
                  <a:lnTo>
                    <a:pt x="61769" y="283531"/>
                  </a:lnTo>
                  <a:lnTo>
                    <a:pt x="113110" y="232527"/>
                  </a:lnTo>
                  <a:lnTo>
                    <a:pt x="348154" y="232527"/>
                  </a:lnTo>
                  <a:lnTo>
                    <a:pt x="350160" y="232527"/>
                  </a:lnTo>
                  <a:lnTo>
                    <a:pt x="351764" y="232126"/>
                  </a:lnTo>
                  <a:lnTo>
                    <a:pt x="352968" y="230921"/>
                  </a:lnTo>
                  <a:lnTo>
                    <a:pt x="354171" y="230118"/>
                  </a:lnTo>
                  <a:lnTo>
                    <a:pt x="355374" y="229315"/>
                  </a:lnTo>
                  <a:lnTo>
                    <a:pt x="355775" y="228110"/>
                  </a:lnTo>
                  <a:lnTo>
                    <a:pt x="356176" y="226102"/>
                  </a:lnTo>
                  <a:lnTo>
                    <a:pt x="356176" y="224495"/>
                  </a:lnTo>
                  <a:lnTo>
                    <a:pt x="356176" y="23293"/>
                  </a:lnTo>
                  <a:lnTo>
                    <a:pt x="356176" y="21686"/>
                  </a:lnTo>
                  <a:lnTo>
                    <a:pt x="355775" y="20481"/>
                  </a:lnTo>
                  <a:lnTo>
                    <a:pt x="355374" y="18473"/>
                  </a:lnTo>
                  <a:lnTo>
                    <a:pt x="354171" y="17269"/>
                  </a:lnTo>
                  <a:lnTo>
                    <a:pt x="352968" y="16867"/>
                  </a:lnTo>
                  <a:lnTo>
                    <a:pt x="351764" y="15662"/>
                  </a:lnTo>
                  <a:lnTo>
                    <a:pt x="350160" y="15662"/>
                  </a:lnTo>
                  <a:lnTo>
                    <a:pt x="348154" y="15261"/>
                  </a:lnTo>
                  <a:close/>
                  <a:moveTo>
                    <a:pt x="18450" y="0"/>
                  </a:moveTo>
                  <a:lnTo>
                    <a:pt x="23264" y="0"/>
                  </a:lnTo>
                  <a:lnTo>
                    <a:pt x="348154" y="0"/>
                  </a:lnTo>
                  <a:lnTo>
                    <a:pt x="353369" y="0"/>
                  </a:lnTo>
                  <a:lnTo>
                    <a:pt x="357380" y="2008"/>
                  </a:lnTo>
                  <a:lnTo>
                    <a:pt x="361391" y="3614"/>
                  </a:lnTo>
                  <a:lnTo>
                    <a:pt x="365001" y="6425"/>
                  </a:lnTo>
                  <a:lnTo>
                    <a:pt x="367808" y="10040"/>
                  </a:lnTo>
                  <a:lnTo>
                    <a:pt x="369814" y="14056"/>
                  </a:lnTo>
                  <a:lnTo>
                    <a:pt x="371418" y="18473"/>
                  </a:lnTo>
                  <a:lnTo>
                    <a:pt x="371819" y="23293"/>
                  </a:lnTo>
                  <a:lnTo>
                    <a:pt x="371819" y="224495"/>
                  </a:lnTo>
                  <a:lnTo>
                    <a:pt x="371418" y="229315"/>
                  </a:lnTo>
                  <a:lnTo>
                    <a:pt x="369814" y="233732"/>
                  </a:lnTo>
                  <a:lnTo>
                    <a:pt x="367808" y="237748"/>
                  </a:lnTo>
                  <a:lnTo>
                    <a:pt x="365001" y="241363"/>
                  </a:lnTo>
                  <a:lnTo>
                    <a:pt x="361391" y="244174"/>
                  </a:lnTo>
                  <a:lnTo>
                    <a:pt x="357380" y="245780"/>
                  </a:lnTo>
                  <a:lnTo>
                    <a:pt x="353369" y="247788"/>
                  </a:lnTo>
                  <a:lnTo>
                    <a:pt x="348154" y="248190"/>
                  </a:lnTo>
                  <a:lnTo>
                    <a:pt x="119527" y="248190"/>
                  </a:lnTo>
                  <a:lnTo>
                    <a:pt x="46126" y="321281"/>
                  </a:lnTo>
                  <a:lnTo>
                    <a:pt x="46126" y="248190"/>
                  </a:lnTo>
                  <a:lnTo>
                    <a:pt x="23264" y="248190"/>
                  </a:lnTo>
                  <a:lnTo>
                    <a:pt x="18450" y="247788"/>
                  </a:lnTo>
                  <a:lnTo>
                    <a:pt x="14439" y="245780"/>
                  </a:lnTo>
                  <a:lnTo>
                    <a:pt x="10428" y="244174"/>
                  </a:lnTo>
                  <a:lnTo>
                    <a:pt x="6818" y="241363"/>
                  </a:lnTo>
                  <a:lnTo>
                    <a:pt x="4011" y="237748"/>
                  </a:lnTo>
                  <a:lnTo>
                    <a:pt x="1604" y="233732"/>
                  </a:lnTo>
                  <a:lnTo>
                    <a:pt x="401" y="229315"/>
                  </a:lnTo>
                  <a:lnTo>
                    <a:pt x="0" y="224495"/>
                  </a:lnTo>
                  <a:lnTo>
                    <a:pt x="0" y="23293"/>
                  </a:lnTo>
                  <a:lnTo>
                    <a:pt x="401" y="18473"/>
                  </a:lnTo>
                  <a:lnTo>
                    <a:pt x="1604" y="14056"/>
                  </a:lnTo>
                  <a:lnTo>
                    <a:pt x="4011" y="10040"/>
                  </a:lnTo>
                  <a:lnTo>
                    <a:pt x="6818" y="6425"/>
                  </a:lnTo>
                  <a:lnTo>
                    <a:pt x="10428" y="3614"/>
                  </a:lnTo>
                  <a:lnTo>
                    <a:pt x="14439" y="200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a:p>
          </p:txBody>
        </p:sp>
        <p:grpSp>
          <p:nvGrpSpPr>
            <p:cNvPr id="15" name="iS1ïdé"/>
            <p:cNvGrpSpPr/>
            <p:nvPr>
              <p:custDataLst>
                <p:tags r:id="rId11"/>
              </p:custDataLst>
            </p:nvPr>
          </p:nvGrpSpPr>
          <p:grpSpPr>
            <a:xfrm rot="0">
              <a:off x="9175" y="8051"/>
              <a:ext cx="8968" cy="1453"/>
              <a:chOff x="5826000" y="1759661"/>
              <a:chExt cx="5694488" cy="922843"/>
            </a:xfrm>
          </p:grpSpPr>
          <p:sp>
            <p:nvSpPr>
              <p:cNvPr id="19" name="íṣľïḋe"/>
              <p:cNvSpPr txBox="1"/>
              <p:nvPr>
                <p:custDataLst>
                  <p:tags r:id="rId12"/>
                </p:custDataLst>
              </p:nvPr>
            </p:nvSpPr>
            <p:spPr bwMode="auto">
              <a:xfrm>
                <a:off x="5826000" y="1759661"/>
                <a:ext cx="5694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研究平台</a:t>
                </a:r>
                <a:r>
                  <a:rPr lang="en-US" altLang="zh-CN" sz="2000" b="1" dirty="0"/>
                  <a:t>-</a:t>
                </a:r>
                <a:r>
                  <a:rPr lang="zh-CN" altLang="en-US" sz="2000" b="1" dirty="0"/>
                  <a:t>平台属性</a:t>
                </a:r>
                <a:endParaRPr lang="zh-CN" altLang="en-US" sz="2000" b="1" dirty="0"/>
              </a:p>
            </p:txBody>
          </p:sp>
          <p:sp>
            <p:nvSpPr>
              <p:cNvPr id="20" name="iśľidè"/>
              <p:cNvSpPr/>
              <p:nvPr>
                <p:custDataLst>
                  <p:tags r:id="rId13"/>
                </p:custDataLst>
              </p:nvPr>
            </p:nvSpPr>
            <p:spPr bwMode="auto">
              <a:xfrm>
                <a:off x="5826000" y="2201467"/>
                <a:ext cx="5694488" cy="4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300" dirty="0"/>
                  <a:t>根据主流、本土、匿名、垂直及专业工具等平台属性划分</a:t>
                </a:r>
                <a:endParaRPr lang="zh-CN" altLang="en-US" sz="1300" dirty="0"/>
              </a:p>
            </p:txBody>
          </p:sp>
        </p:grpSp>
        <p:cxnSp>
          <p:nvCxnSpPr>
            <p:cNvPr id="16" name="直接连接符 15"/>
            <p:cNvCxnSpPr/>
            <p:nvPr>
              <p:custDataLst>
                <p:tags r:id="rId14"/>
              </p:custDataLst>
            </p:nvPr>
          </p:nvCxnSpPr>
          <p:spPr>
            <a:xfrm>
              <a:off x="9387" y="3844"/>
              <a:ext cx="875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5"/>
              </p:custDataLst>
            </p:nvPr>
          </p:nvCxnSpPr>
          <p:spPr>
            <a:xfrm>
              <a:off x="9387" y="5764"/>
              <a:ext cx="875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6"/>
              </p:custDataLst>
            </p:nvPr>
          </p:nvCxnSpPr>
          <p:spPr>
            <a:xfrm>
              <a:off x="9387" y="7738"/>
              <a:ext cx="875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17"/>
          <a:stretch>
            <a:fillRect/>
          </a:stretch>
        </p:blipFill>
        <p:spPr>
          <a:xfrm>
            <a:off x="669925" y="1236980"/>
            <a:ext cx="4631055" cy="3482340"/>
          </a:xfrm>
          <a:prstGeom prst="rect">
            <a:avLst/>
          </a:prstGeom>
          <a:ln>
            <a:solidFill>
              <a:schemeClr val="bg1">
                <a:lumMod val="85000"/>
              </a:schemeClr>
            </a:solidFill>
          </a:ln>
        </p:spPr>
      </p:pic>
      <p:pic>
        <p:nvPicPr>
          <p:cNvPr id="6" name="图片 5"/>
          <p:cNvPicPr>
            <a:picLocks noChangeAspect="1"/>
          </p:cNvPicPr>
          <p:nvPr/>
        </p:nvPicPr>
        <p:blipFill>
          <a:blip r:embed="rId18"/>
          <a:stretch>
            <a:fillRect/>
          </a:stretch>
        </p:blipFill>
        <p:spPr>
          <a:xfrm>
            <a:off x="671195" y="1236345"/>
            <a:ext cx="4629785" cy="3482975"/>
          </a:xfrm>
          <a:prstGeom prst="rect">
            <a:avLst/>
          </a:prstGeom>
          <a:ln>
            <a:solidFill>
              <a:schemeClr val="bg1">
                <a:lumMod val="85000"/>
              </a:schemeClr>
            </a:solidFill>
          </a:ln>
        </p:spPr>
      </p:pic>
      <p:pic>
        <p:nvPicPr>
          <p:cNvPr id="27" name="图片 26"/>
          <p:cNvPicPr>
            <a:picLocks noChangeAspect="1"/>
          </p:cNvPicPr>
          <p:nvPr/>
        </p:nvPicPr>
        <p:blipFill>
          <a:blip r:embed="rId19"/>
          <a:stretch>
            <a:fillRect/>
          </a:stretch>
        </p:blipFill>
        <p:spPr>
          <a:xfrm>
            <a:off x="679450" y="1236345"/>
            <a:ext cx="4612005" cy="5153660"/>
          </a:xfrm>
          <a:prstGeom prst="rect">
            <a:avLst/>
          </a:prstGeom>
          <a:ln>
            <a:solidFill>
              <a:schemeClr val="bg1">
                <a:lumMod val="85000"/>
              </a:schemeClr>
            </a:solidFill>
          </a:ln>
        </p:spPr>
      </p:pic>
      <p:pic>
        <p:nvPicPr>
          <p:cNvPr id="28" name="图片 27"/>
          <p:cNvPicPr>
            <a:picLocks noChangeAspect="1"/>
          </p:cNvPicPr>
          <p:nvPr/>
        </p:nvPicPr>
        <p:blipFill>
          <a:blip r:embed="rId20"/>
          <a:stretch>
            <a:fillRect/>
          </a:stretch>
        </p:blipFill>
        <p:spPr>
          <a:xfrm>
            <a:off x="659130" y="1236345"/>
            <a:ext cx="4650740" cy="5153025"/>
          </a:xfrm>
          <a:prstGeom prst="rect">
            <a:avLst/>
          </a:prstGeom>
          <a:ln>
            <a:solidFill>
              <a:schemeClr val="bg1">
                <a:lumMod val="8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ym typeface="+mn-ea"/>
              </a:rPr>
              <a:t>系统功能与设计实现</a:t>
            </a:r>
            <a:endParaRPr lang="zh-CN" altLang="en-US" dirty="0"/>
          </a:p>
        </p:txBody>
      </p:sp>
      <p:sp>
        <p:nvSpPr>
          <p:cNvPr id="6" name="文本占位符 5"/>
          <p:cNvSpPr>
            <a:spLocks noGrp="1"/>
          </p:cNvSpPr>
          <p:nvPr>
            <p:ph type="body" idx="1"/>
          </p:nvPr>
        </p:nvSpPr>
        <p:spPr/>
        <p:txBody>
          <a:bodyPr/>
          <a:lstStyle/>
          <a:p>
            <a:pPr algn="l">
              <a:lnSpc>
                <a:spcPct val="120000"/>
              </a:lnSpc>
            </a:pPr>
            <a:r>
              <a:rPr lang="zh-CN" sz="1600" dirty="0">
                <a:solidFill>
                  <a:schemeClr val="dk1">
                    <a:lumMod val="100000"/>
                  </a:schemeClr>
                </a:solidFill>
                <a:sym typeface="+mn-ea"/>
              </a:rPr>
              <a:t>五大核心设计需求与系统开发</a:t>
            </a:r>
            <a:endParaRPr lang="zh-CN" altLang="en-US" sz="1600" dirty="0">
              <a:solidFill>
                <a:schemeClr val="dk1">
                  <a:lumMod val="100000"/>
                </a:schemeClr>
              </a:solidFill>
              <a:sym typeface="+mn-ea"/>
            </a:endParaRPr>
          </a:p>
        </p:txBody>
      </p:sp>
      <p:sp>
        <p:nvSpPr>
          <p:cNvPr id="9" name="文本框 8"/>
          <p:cNvSpPr txBox="1"/>
          <p:nvPr/>
        </p:nvSpPr>
        <p:spPr>
          <a:xfrm>
            <a:off x="5812065" y="2431709"/>
            <a:ext cx="869101" cy="75565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03 </a:t>
            </a:r>
            <a:r>
              <a:rPr lang="zh-CN" altLang="en-US" dirty="0"/>
              <a:t>五项核心设计需求</a:t>
            </a:r>
            <a:endParaRPr lang="zh-CN" altLang="en-US" dirty="0"/>
          </a:p>
        </p:txBody>
      </p:sp>
      <p:grpSp>
        <p:nvGrpSpPr>
          <p:cNvPr id="5" name="405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560" y="1285240"/>
            <a:ext cx="10851515" cy="4407137"/>
            <a:chOff x="669925" y="1757363"/>
            <a:chExt cx="10850563" cy="4389673"/>
          </a:xfrm>
        </p:grpSpPr>
        <p:grpSp>
          <p:nvGrpSpPr>
            <p:cNvPr id="6" name="ïsľïḍe"/>
            <p:cNvGrpSpPr/>
            <p:nvPr/>
          </p:nvGrpSpPr>
          <p:grpSpPr>
            <a:xfrm>
              <a:off x="4389592" y="1757363"/>
              <a:ext cx="3461727" cy="3762374"/>
              <a:chOff x="4213224" y="1176338"/>
              <a:chExt cx="3838576" cy="4171950"/>
            </a:xfrm>
            <a:solidFill>
              <a:schemeClr val="bg1">
                <a:lumMod val="95000"/>
              </a:schemeClr>
            </a:solidFill>
          </p:grpSpPr>
          <p:sp>
            <p:nvSpPr>
              <p:cNvPr id="42" name="ïṡḷîḓe"/>
              <p:cNvSpPr/>
              <p:nvPr/>
            </p:nvSpPr>
            <p:spPr>
              <a:xfrm>
                <a:off x="4213224" y="1509712"/>
                <a:ext cx="3838576" cy="3838576"/>
              </a:xfrm>
              <a:custGeom>
                <a:avLst/>
                <a:gdLst>
                  <a:gd name="connsiteX0" fmla="*/ 1919288 w 3838576"/>
                  <a:gd name="connsiteY0" fmla="*/ 0 h 3838576"/>
                  <a:gd name="connsiteX1" fmla="*/ 3838576 w 3838576"/>
                  <a:gd name="connsiteY1" fmla="*/ 1919288 h 3838576"/>
                  <a:gd name="connsiteX2" fmla="*/ 1919288 w 3838576"/>
                  <a:gd name="connsiteY2" fmla="*/ 3838576 h 3838576"/>
                  <a:gd name="connsiteX3" fmla="*/ 0 w 3838576"/>
                  <a:gd name="connsiteY3" fmla="*/ 1919288 h 3838576"/>
                  <a:gd name="connsiteX4" fmla="*/ 959644 w 3838576"/>
                  <a:gd name="connsiteY4" fmla="*/ 1919288 h 3838576"/>
                  <a:gd name="connsiteX5" fmla="*/ 1919288 w 3838576"/>
                  <a:gd name="connsiteY5" fmla="*/ 2878932 h 3838576"/>
                  <a:gd name="connsiteX6" fmla="*/ 2878932 w 3838576"/>
                  <a:gd name="connsiteY6" fmla="*/ 1919288 h 3838576"/>
                  <a:gd name="connsiteX7" fmla="*/ 1919288 w 3838576"/>
                  <a:gd name="connsiteY7" fmla="*/ 959644 h 3838576"/>
                  <a:gd name="connsiteX8" fmla="*/ 1919288 w 3838576"/>
                  <a:gd name="connsiteY8" fmla="*/ 0 h 38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8576" h="3838576">
                    <a:moveTo>
                      <a:pt x="1919288" y="0"/>
                    </a:moveTo>
                    <a:cubicBezTo>
                      <a:pt x="2979281" y="0"/>
                      <a:pt x="3838576" y="859295"/>
                      <a:pt x="3838576" y="1919288"/>
                    </a:cubicBezTo>
                    <a:cubicBezTo>
                      <a:pt x="3838576" y="2979281"/>
                      <a:pt x="2979281" y="3838576"/>
                      <a:pt x="1919288" y="3838576"/>
                    </a:cubicBezTo>
                    <a:cubicBezTo>
                      <a:pt x="859295" y="3838576"/>
                      <a:pt x="0" y="2979281"/>
                      <a:pt x="0" y="1919288"/>
                    </a:cubicBezTo>
                    <a:lnTo>
                      <a:pt x="959644" y="1919288"/>
                    </a:lnTo>
                    <a:cubicBezTo>
                      <a:pt x="959644" y="2449285"/>
                      <a:pt x="1389291" y="2878932"/>
                      <a:pt x="1919288" y="2878932"/>
                    </a:cubicBezTo>
                    <a:cubicBezTo>
                      <a:pt x="2449285" y="2878932"/>
                      <a:pt x="2878932" y="2449285"/>
                      <a:pt x="2878932" y="1919288"/>
                    </a:cubicBezTo>
                    <a:cubicBezTo>
                      <a:pt x="2878932" y="1389291"/>
                      <a:pt x="2449285" y="959644"/>
                      <a:pt x="1919288" y="959644"/>
                    </a:cubicBezTo>
                    <a:lnTo>
                      <a:pt x="1919288" y="0"/>
                    </a:lnTo>
                    <a:close/>
                  </a:path>
                </a:pathLst>
              </a:cu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3" name="ï$ľîḓê"/>
              <p:cNvSpPr/>
              <p:nvPr/>
            </p:nvSpPr>
            <p:spPr>
              <a:xfrm rot="16200000">
                <a:off x="5028161" y="1691234"/>
                <a:ext cx="1619250" cy="589457"/>
              </a:xfrm>
              <a:prstGeom prst="triangle">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7500" lnSpcReduction="20000"/>
              </a:bodyPr>
              <a:lstStyle/>
              <a:p>
                <a:pPr algn="ctr"/>
              </a:p>
            </p:txBody>
          </p:sp>
        </p:grpSp>
        <p:grpSp>
          <p:nvGrpSpPr>
            <p:cNvPr id="7" name="íSḷîḍê"/>
            <p:cNvGrpSpPr/>
            <p:nvPr/>
          </p:nvGrpSpPr>
          <p:grpSpPr>
            <a:xfrm>
              <a:off x="4168104" y="2501662"/>
              <a:ext cx="1287210" cy="1287211"/>
              <a:chOff x="4168104" y="2130188"/>
              <a:chExt cx="1287210" cy="1287211"/>
            </a:xfrm>
          </p:grpSpPr>
          <p:sp>
            <p:nvSpPr>
              <p:cNvPr id="40" name="iŝḻïḑé"/>
              <p:cNvSpPr/>
              <p:nvPr/>
            </p:nvSpPr>
            <p:spPr>
              <a:xfrm>
                <a:off x="4168104" y="2130188"/>
                <a:ext cx="1287210" cy="1287211"/>
              </a:xfrm>
              <a:prstGeom prst="roundRect">
                <a:avLst/>
              </a:prstGeom>
              <a:solidFill>
                <a:schemeClr val="bg1">
                  <a:lumMod val="75000"/>
                </a:schemeClr>
              </a:solidFill>
              <a:ln w="762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1" name="îṩľïḍê"/>
              <p:cNvSpPr/>
              <p:nvPr/>
            </p:nvSpPr>
            <p:spPr>
              <a:xfrm>
                <a:off x="4248275" y="2210360"/>
                <a:ext cx="1126865" cy="1126866"/>
              </a:xfrm>
              <a:prstGeom prst="round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sz="2400" b="1" i="1" dirty="0">
                    <a:solidFill>
                      <a:schemeClr val="tx1"/>
                    </a:solidFill>
                  </a:rPr>
                  <a:t>DR</a:t>
                </a:r>
                <a:endParaRPr lang="en-US" sz="2400" b="1" i="1" dirty="0">
                  <a:solidFill>
                    <a:schemeClr val="tx1"/>
                  </a:solidFill>
                </a:endParaRPr>
              </a:p>
            </p:txBody>
          </p:sp>
        </p:grpSp>
        <p:cxnSp>
          <p:nvCxnSpPr>
            <p:cNvPr id="8" name="直接连接符 7"/>
            <p:cNvCxnSpPr/>
            <p:nvPr/>
          </p:nvCxnSpPr>
          <p:spPr>
            <a:xfrm flipH="1">
              <a:off x="669925" y="5519737"/>
              <a:ext cx="545053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120458" y="2058008"/>
              <a:ext cx="5400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í$ḻîḑe"/>
            <p:cNvGrpSpPr/>
            <p:nvPr/>
          </p:nvGrpSpPr>
          <p:grpSpPr>
            <a:xfrm>
              <a:off x="669926" y="2718625"/>
              <a:ext cx="2962527" cy="1017430"/>
              <a:chOff x="669926" y="1861752"/>
              <a:chExt cx="2962527" cy="1017430"/>
            </a:xfrm>
          </p:grpSpPr>
          <p:cxnSp>
            <p:nvCxnSpPr>
              <p:cNvPr id="32" name="直接连接符 31"/>
              <p:cNvCxnSpPr/>
              <p:nvPr/>
            </p:nvCxnSpPr>
            <p:spPr>
              <a:xfrm flipH="1">
                <a:off x="669926" y="2254264"/>
                <a:ext cx="291147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3" name="ïṡ1ídê"/>
              <p:cNvSpPr txBox="1"/>
              <p:nvPr/>
            </p:nvSpPr>
            <p:spPr>
              <a:xfrm>
                <a:off x="671513" y="1861752"/>
                <a:ext cx="2909887" cy="392512"/>
              </a:xfrm>
              <a:prstGeom prst="rect">
                <a:avLst/>
              </a:prstGeom>
              <a:noFill/>
              <a:ln>
                <a:noFill/>
              </a:ln>
            </p:spPr>
            <p:txBody>
              <a:bodyPr wrap="none" lIns="91440" tIns="45720" rIns="91440" bIns="45720" anchor="ctr" anchorCtr="0">
                <a:normAutofit fontScale="90000"/>
              </a:bodyPr>
              <a:lstStyle/>
              <a:p>
                <a:pPr lvl="0">
                  <a:buSzPct val="25000"/>
                </a:pPr>
                <a:r>
                  <a:rPr lang="en-US" altLang="de-DE" sz="2000" b="1" dirty="0"/>
                  <a:t>R1.</a:t>
                </a:r>
                <a:r>
                  <a:rPr lang="zh-CN" altLang="en-US" sz="2000" b="1" dirty="0"/>
                  <a:t>年度趋势分析</a:t>
                </a:r>
                <a:endParaRPr lang="zh-CN" altLang="en-US" sz="2000" b="1" dirty="0"/>
              </a:p>
            </p:txBody>
          </p:sp>
          <p:sp>
            <p:nvSpPr>
              <p:cNvPr id="34" name="îṥ1iḓe"/>
              <p:cNvSpPr txBox="1"/>
              <p:nvPr/>
            </p:nvSpPr>
            <p:spPr>
              <a:xfrm>
                <a:off x="671513" y="2254264"/>
                <a:ext cx="2909887" cy="624918"/>
              </a:xfrm>
              <a:prstGeom prst="rect">
                <a:avLst/>
              </a:prstGeom>
              <a:noFill/>
              <a:ln>
                <a:noFill/>
              </a:ln>
            </p:spPr>
            <p:txBody>
              <a:bodyPr lIns="91440" tIns="45720" rIns="91440" bIns="45720" anchor="t" anchorCtr="0"/>
              <a:lstStyle/>
              <a:p>
                <a:pPr>
                  <a:lnSpc>
                    <a:spcPct val="150000"/>
                  </a:lnSpc>
                  <a:buSzPct val="25000"/>
                </a:pPr>
                <a:r>
                  <a:rPr lang="zh-CN" altLang="en-US" sz="1300" dirty="0"/>
                  <a:t>系统需要展示</a:t>
                </a:r>
                <a:r>
                  <a:rPr lang="en-US" altLang="zh-CN" sz="1300" dirty="0"/>
                  <a:t>CHI</a:t>
                </a:r>
                <a:r>
                  <a:rPr lang="zh-CN" altLang="en-US" sz="1300" dirty="0"/>
                  <a:t>会议中社交媒体相关论文数量的年度变化趋势，以支持用户识别研究热度的演化模式。</a:t>
                </a:r>
                <a:endParaRPr lang="zh-CN" altLang="en-US" sz="1300" dirty="0"/>
              </a:p>
            </p:txBody>
          </p:sp>
          <p:sp>
            <p:nvSpPr>
              <p:cNvPr id="35" name="îṧḻiďé" title="WSpneox6o6"/>
              <p:cNvSpPr/>
              <p:nvPr/>
            </p:nvSpPr>
            <p:spPr bwMode="auto">
              <a:xfrm>
                <a:off x="3317453" y="1880043"/>
                <a:ext cx="315000" cy="361102"/>
              </a:xfrm>
              <a:custGeom>
                <a:avLst/>
                <a:gdLst>
                  <a:gd name="connsiteX0" fmla="*/ 95356 w 293583"/>
                  <a:gd name="connsiteY0" fmla="*/ 263525 h 336550"/>
                  <a:gd name="connsiteX1" fmla="*/ 89006 w 293583"/>
                  <a:gd name="connsiteY1" fmla="*/ 266065 h 336550"/>
                  <a:gd name="connsiteX2" fmla="*/ 85196 w 293583"/>
                  <a:gd name="connsiteY2" fmla="*/ 271145 h 336550"/>
                  <a:gd name="connsiteX3" fmla="*/ 86466 w 293583"/>
                  <a:gd name="connsiteY3" fmla="*/ 277495 h 336550"/>
                  <a:gd name="connsiteX4" fmla="*/ 86466 w 293583"/>
                  <a:gd name="connsiteY4" fmla="*/ 278765 h 336550"/>
                  <a:gd name="connsiteX5" fmla="*/ 94086 w 293583"/>
                  <a:gd name="connsiteY5" fmla="*/ 282575 h 336550"/>
                  <a:gd name="connsiteX6" fmla="*/ 97896 w 293583"/>
                  <a:gd name="connsiteY6" fmla="*/ 281305 h 336550"/>
                  <a:gd name="connsiteX7" fmla="*/ 104246 w 293583"/>
                  <a:gd name="connsiteY7" fmla="*/ 278765 h 336550"/>
                  <a:gd name="connsiteX8" fmla="*/ 95356 w 293583"/>
                  <a:gd name="connsiteY8" fmla="*/ 263525 h 336550"/>
                  <a:gd name="connsiteX9" fmla="*/ 194734 w 293583"/>
                  <a:gd name="connsiteY9" fmla="*/ 241300 h 336550"/>
                  <a:gd name="connsiteX10" fmla="*/ 123296 w 293583"/>
                  <a:gd name="connsiteY10" fmla="*/ 278628 h 336550"/>
                  <a:gd name="connsiteX11" fmla="*/ 127265 w 293583"/>
                  <a:gd name="connsiteY11" fmla="*/ 285064 h 336550"/>
                  <a:gd name="connsiteX12" fmla="*/ 135202 w 293583"/>
                  <a:gd name="connsiteY12" fmla="*/ 288925 h 336550"/>
                  <a:gd name="connsiteX13" fmla="*/ 139171 w 293583"/>
                  <a:gd name="connsiteY13" fmla="*/ 287638 h 336550"/>
                  <a:gd name="connsiteX14" fmla="*/ 202671 w 293583"/>
                  <a:gd name="connsiteY14" fmla="*/ 254172 h 336550"/>
                  <a:gd name="connsiteX15" fmla="*/ 194734 w 293583"/>
                  <a:gd name="connsiteY15" fmla="*/ 241300 h 336550"/>
                  <a:gd name="connsiteX16" fmla="*/ 77894 w 293583"/>
                  <a:gd name="connsiteY16" fmla="*/ 230187 h 336550"/>
                  <a:gd name="connsiteX17" fmla="*/ 71544 w 293583"/>
                  <a:gd name="connsiteY17" fmla="*/ 234156 h 336550"/>
                  <a:gd name="connsiteX18" fmla="*/ 66464 w 293583"/>
                  <a:gd name="connsiteY18" fmla="*/ 236802 h 336550"/>
                  <a:gd name="connsiteX19" fmla="*/ 62654 w 293583"/>
                  <a:gd name="connsiteY19" fmla="*/ 248708 h 336550"/>
                  <a:gd name="connsiteX20" fmla="*/ 63924 w 293583"/>
                  <a:gd name="connsiteY20" fmla="*/ 250031 h 336550"/>
                  <a:gd name="connsiteX21" fmla="*/ 71544 w 293583"/>
                  <a:gd name="connsiteY21" fmla="*/ 254000 h 336550"/>
                  <a:gd name="connsiteX22" fmla="*/ 75354 w 293583"/>
                  <a:gd name="connsiteY22" fmla="*/ 254000 h 336550"/>
                  <a:gd name="connsiteX23" fmla="*/ 80434 w 293583"/>
                  <a:gd name="connsiteY23" fmla="*/ 250031 h 336550"/>
                  <a:gd name="connsiteX24" fmla="*/ 86784 w 293583"/>
                  <a:gd name="connsiteY24" fmla="*/ 247385 h 336550"/>
                  <a:gd name="connsiteX25" fmla="*/ 77894 w 293583"/>
                  <a:gd name="connsiteY25" fmla="*/ 230187 h 336550"/>
                  <a:gd name="connsiteX26" fmla="*/ 61067 w 293583"/>
                  <a:gd name="connsiteY26" fmla="*/ 198437 h 336550"/>
                  <a:gd name="connsiteX27" fmla="*/ 54187 w 293583"/>
                  <a:gd name="connsiteY27" fmla="*/ 202604 h 336550"/>
                  <a:gd name="connsiteX28" fmla="*/ 50060 w 293583"/>
                  <a:gd name="connsiteY28" fmla="*/ 206771 h 336550"/>
                  <a:gd name="connsiteX29" fmla="*/ 51436 w 293583"/>
                  <a:gd name="connsiteY29" fmla="*/ 215106 h 336550"/>
                  <a:gd name="connsiteX30" fmla="*/ 59691 w 293583"/>
                  <a:gd name="connsiteY30" fmla="*/ 220662 h 336550"/>
                  <a:gd name="connsiteX31" fmla="*/ 63818 w 293583"/>
                  <a:gd name="connsiteY31" fmla="*/ 219273 h 336550"/>
                  <a:gd name="connsiteX32" fmla="*/ 69322 w 293583"/>
                  <a:gd name="connsiteY32" fmla="*/ 216495 h 336550"/>
                  <a:gd name="connsiteX33" fmla="*/ 61067 w 293583"/>
                  <a:gd name="connsiteY33" fmla="*/ 198437 h 336550"/>
                  <a:gd name="connsiteX34" fmla="*/ 141011 w 293583"/>
                  <a:gd name="connsiteY34" fmla="*/ 42862 h 336550"/>
                  <a:gd name="connsiteX35" fmla="*/ 29634 w 293583"/>
                  <a:gd name="connsiteY35" fmla="*/ 103643 h 336550"/>
                  <a:gd name="connsiteX36" fmla="*/ 116115 w 293583"/>
                  <a:gd name="connsiteY36" fmla="*/ 263525 h 336550"/>
                  <a:gd name="connsiteX37" fmla="*/ 190803 w 293583"/>
                  <a:gd name="connsiteY37" fmla="*/ 222564 h 336550"/>
                  <a:gd name="connsiteX38" fmla="*/ 193424 w 293583"/>
                  <a:gd name="connsiteY38" fmla="*/ 198780 h 336550"/>
                  <a:gd name="connsiteX39" fmla="*/ 193424 w 293583"/>
                  <a:gd name="connsiteY39" fmla="*/ 197458 h 336550"/>
                  <a:gd name="connsiteX40" fmla="*/ 194734 w 293583"/>
                  <a:gd name="connsiteY40" fmla="*/ 189530 h 336550"/>
                  <a:gd name="connsiteX41" fmla="*/ 185562 w 293583"/>
                  <a:gd name="connsiteY41" fmla="*/ 186888 h 336550"/>
                  <a:gd name="connsiteX42" fmla="*/ 152804 w 293583"/>
                  <a:gd name="connsiteY42" fmla="*/ 167068 h 336550"/>
                  <a:gd name="connsiteX43" fmla="*/ 177700 w 293583"/>
                  <a:gd name="connsiteY43" fmla="*/ 130070 h 336550"/>
                  <a:gd name="connsiteX44" fmla="*/ 185562 w 293583"/>
                  <a:gd name="connsiteY44" fmla="*/ 126106 h 336550"/>
                  <a:gd name="connsiteX45" fmla="*/ 141011 w 293583"/>
                  <a:gd name="connsiteY45" fmla="*/ 42862 h 336550"/>
                  <a:gd name="connsiteX46" fmla="*/ 120699 w 293583"/>
                  <a:gd name="connsiteY46" fmla="*/ 17462 h 336550"/>
                  <a:gd name="connsiteX47" fmla="*/ 116748 w 293583"/>
                  <a:gd name="connsiteY47" fmla="*/ 18785 h 336550"/>
                  <a:gd name="connsiteX48" fmla="*/ 20614 w 293583"/>
                  <a:gd name="connsiteY48" fmla="*/ 70379 h 336550"/>
                  <a:gd name="connsiteX49" fmla="*/ 16663 w 293583"/>
                  <a:gd name="connsiteY49" fmla="*/ 75671 h 336550"/>
                  <a:gd name="connsiteX50" fmla="*/ 16663 w 293583"/>
                  <a:gd name="connsiteY50" fmla="*/ 82285 h 336550"/>
                  <a:gd name="connsiteX51" fmla="*/ 20614 w 293583"/>
                  <a:gd name="connsiteY51" fmla="*/ 88900 h 336550"/>
                  <a:gd name="connsiteX52" fmla="*/ 131234 w 293583"/>
                  <a:gd name="connsiteY52" fmla="*/ 29368 h 336550"/>
                  <a:gd name="connsiteX53" fmla="*/ 128600 w 293583"/>
                  <a:gd name="connsiteY53" fmla="*/ 22754 h 336550"/>
                  <a:gd name="connsiteX54" fmla="*/ 120699 w 293583"/>
                  <a:gd name="connsiteY54" fmla="*/ 17462 h 336550"/>
                  <a:gd name="connsiteX55" fmla="*/ 192839 w 293583"/>
                  <a:gd name="connsiteY55" fmla="*/ 5790 h 336550"/>
                  <a:gd name="connsiteX56" fmla="*/ 202058 w 293583"/>
                  <a:gd name="connsiteY56" fmla="*/ 13634 h 336550"/>
                  <a:gd name="connsiteX57" fmla="*/ 202058 w 293583"/>
                  <a:gd name="connsiteY57" fmla="*/ 17556 h 336550"/>
                  <a:gd name="connsiteX58" fmla="*/ 275805 w 293583"/>
                  <a:gd name="connsiteY58" fmla="*/ 26707 h 336550"/>
                  <a:gd name="connsiteX59" fmla="*/ 275805 w 293583"/>
                  <a:gd name="connsiteY59" fmla="*/ 111685 h 336550"/>
                  <a:gd name="connsiteX60" fmla="*/ 270537 w 293583"/>
                  <a:gd name="connsiteY60" fmla="*/ 114300 h 336550"/>
                  <a:gd name="connsiteX61" fmla="*/ 263953 w 293583"/>
                  <a:gd name="connsiteY61" fmla="*/ 111685 h 336550"/>
                  <a:gd name="connsiteX62" fmla="*/ 263953 w 293583"/>
                  <a:gd name="connsiteY62" fmla="*/ 99919 h 336550"/>
                  <a:gd name="connsiteX63" fmla="*/ 263953 w 293583"/>
                  <a:gd name="connsiteY63" fmla="*/ 38474 h 336550"/>
                  <a:gd name="connsiteX64" fmla="*/ 233664 w 293583"/>
                  <a:gd name="connsiteY64" fmla="*/ 26707 h 336550"/>
                  <a:gd name="connsiteX65" fmla="*/ 213910 w 293583"/>
                  <a:gd name="connsiteY65" fmla="*/ 30629 h 336550"/>
                  <a:gd name="connsiteX66" fmla="*/ 217861 w 293583"/>
                  <a:gd name="connsiteY66" fmla="*/ 30629 h 336550"/>
                  <a:gd name="connsiteX67" fmla="*/ 227079 w 293583"/>
                  <a:gd name="connsiteY67" fmla="*/ 39781 h 336550"/>
                  <a:gd name="connsiteX68" fmla="*/ 217861 w 293583"/>
                  <a:gd name="connsiteY68" fmla="*/ 48932 h 336550"/>
                  <a:gd name="connsiteX69" fmla="*/ 192839 w 293583"/>
                  <a:gd name="connsiteY69" fmla="*/ 48932 h 336550"/>
                  <a:gd name="connsiteX70" fmla="*/ 183621 w 293583"/>
                  <a:gd name="connsiteY70" fmla="*/ 39781 h 336550"/>
                  <a:gd name="connsiteX71" fmla="*/ 183621 w 293583"/>
                  <a:gd name="connsiteY71" fmla="*/ 13634 h 336550"/>
                  <a:gd name="connsiteX72" fmla="*/ 192839 w 293583"/>
                  <a:gd name="connsiteY72" fmla="*/ 5790 h 336550"/>
                  <a:gd name="connsiteX73" fmla="*/ 121837 w 293583"/>
                  <a:gd name="connsiteY73" fmla="*/ 0 h 336550"/>
                  <a:gd name="connsiteX74" fmla="*/ 144205 w 293583"/>
                  <a:gd name="connsiteY74" fmla="*/ 13146 h 336550"/>
                  <a:gd name="connsiteX75" fmla="*/ 203415 w 293583"/>
                  <a:gd name="connsiteY75" fmla="*/ 120948 h 336550"/>
                  <a:gd name="connsiteX76" fmla="*/ 236309 w 293583"/>
                  <a:gd name="connsiteY76" fmla="*/ 123577 h 336550"/>
                  <a:gd name="connsiteX77" fmla="*/ 262624 w 293583"/>
                  <a:gd name="connsiteY77" fmla="*/ 153814 h 336550"/>
                  <a:gd name="connsiteX78" fmla="*/ 265256 w 293583"/>
                  <a:gd name="connsiteY78" fmla="*/ 160387 h 336550"/>
                  <a:gd name="connsiteX79" fmla="*/ 274466 w 293583"/>
                  <a:gd name="connsiteY79" fmla="*/ 281335 h 336550"/>
                  <a:gd name="connsiteX80" fmla="*/ 266572 w 293583"/>
                  <a:gd name="connsiteY80" fmla="*/ 286593 h 336550"/>
                  <a:gd name="connsiteX81" fmla="*/ 262624 w 293583"/>
                  <a:gd name="connsiteY81" fmla="*/ 286593 h 336550"/>
                  <a:gd name="connsiteX82" fmla="*/ 257361 w 293583"/>
                  <a:gd name="connsiteY82" fmla="*/ 274762 h 336550"/>
                  <a:gd name="connsiteX83" fmla="*/ 248151 w 293583"/>
                  <a:gd name="connsiteY83" fmla="*/ 165646 h 336550"/>
                  <a:gd name="connsiteX84" fmla="*/ 246835 w 293583"/>
                  <a:gd name="connsiteY84" fmla="*/ 159072 h 336550"/>
                  <a:gd name="connsiteX85" fmla="*/ 229730 w 293583"/>
                  <a:gd name="connsiteY85" fmla="*/ 139353 h 336550"/>
                  <a:gd name="connsiteX86" fmla="*/ 184994 w 293583"/>
                  <a:gd name="connsiteY86" fmla="*/ 145926 h 336550"/>
                  <a:gd name="connsiteX87" fmla="*/ 170520 w 293583"/>
                  <a:gd name="connsiteY87" fmla="*/ 161702 h 336550"/>
                  <a:gd name="connsiteX88" fmla="*/ 184994 w 293583"/>
                  <a:gd name="connsiteY88" fmla="*/ 169590 h 336550"/>
                  <a:gd name="connsiteX89" fmla="*/ 209994 w 293583"/>
                  <a:gd name="connsiteY89" fmla="*/ 180107 h 336550"/>
                  <a:gd name="connsiteX90" fmla="*/ 211309 w 293583"/>
                  <a:gd name="connsiteY90" fmla="*/ 202456 h 336550"/>
                  <a:gd name="connsiteX91" fmla="*/ 227099 w 293583"/>
                  <a:gd name="connsiteY91" fmla="*/ 251098 h 336550"/>
                  <a:gd name="connsiteX92" fmla="*/ 231046 w 293583"/>
                  <a:gd name="connsiteY92" fmla="*/ 262930 h 336550"/>
                  <a:gd name="connsiteX93" fmla="*/ 219204 w 293583"/>
                  <a:gd name="connsiteY93" fmla="*/ 266874 h 336550"/>
                  <a:gd name="connsiteX94" fmla="*/ 217888 w 293583"/>
                  <a:gd name="connsiteY94" fmla="*/ 265559 h 336550"/>
                  <a:gd name="connsiteX95" fmla="*/ 154731 w 293583"/>
                  <a:gd name="connsiteY95" fmla="*/ 299740 h 336550"/>
                  <a:gd name="connsiteX96" fmla="*/ 175783 w 293583"/>
                  <a:gd name="connsiteY96" fmla="*/ 319460 h 336550"/>
                  <a:gd name="connsiteX97" fmla="*/ 179731 w 293583"/>
                  <a:gd name="connsiteY97" fmla="*/ 331291 h 336550"/>
                  <a:gd name="connsiteX98" fmla="*/ 171836 w 293583"/>
                  <a:gd name="connsiteY98" fmla="*/ 336550 h 336550"/>
                  <a:gd name="connsiteX99" fmla="*/ 167889 w 293583"/>
                  <a:gd name="connsiteY99" fmla="*/ 335235 h 336550"/>
                  <a:gd name="connsiteX100" fmla="*/ 137626 w 293583"/>
                  <a:gd name="connsiteY100" fmla="*/ 306313 h 336550"/>
                  <a:gd name="connsiteX101" fmla="*/ 136311 w 293583"/>
                  <a:gd name="connsiteY101" fmla="*/ 306313 h 336550"/>
                  <a:gd name="connsiteX102" fmla="*/ 112627 w 293583"/>
                  <a:gd name="connsiteY102" fmla="*/ 294481 h 336550"/>
                  <a:gd name="connsiteX103" fmla="*/ 107364 w 293583"/>
                  <a:gd name="connsiteY103" fmla="*/ 297111 h 336550"/>
                  <a:gd name="connsiteX104" fmla="*/ 94206 w 293583"/>
                  <a:gd name="connsiteY104" fmla="*/ 301055 h 336550"/>
                  <a:gd name="connsiteX105" fmla="*/ 70522 w 293583"/>
                  <a:gd name="connsiteY105" fmla="*/ 286593 h 336550"/>
                  <a:gd name="connsiteX106" fmla="*/ 70522 w 293583"/>
                  <a:gd name="connsiteY106" fmla="*/ 285279 h 336550"/>
                  <a:gd name="connsiteX107" fmla="*/ 67891 w 293583"/>
                  <a:gd name="connsiteY107" fmla="*/ 272132 h 336550"/>
                  <a:gd name="connsiteX108" fmla="*/ 48154 w 293583"/>
                  <a:gd name="connsiteY108" fmla="*/ 257671 h 336550"/>
                  <a:gd name="connsiteX109" fmla="*/ 48154 w 293583"/>
                  <a:gd name="connsiteY109" fmla="*/ 256356 h 336550"/>
                  <a:gd name="connsiteX110" fmla="*/ 46838 w 293583"/>
                  <a:gd name="connsiteY110" fmla="*/ 234007 h 336550"/>
                  <a:gd name="connsiteX111" fmla="*/ 36312 w 293583"/>
                  <a:gd name="connsiteY111" fmla="*/ 223490 h 336550"/>
                  <a:gd name="connsiteX112" fmla="*/ 36312 w 293583"/>
                  <a:gd name="connsiteY112" fmla="*/ 222176 h 336550"/>
                  <a:gd name="connsiteX113" fmla="*/ 33681 w 293583"/>
                  <a:gd name="connsiteY113" fmla="*/ 202456 h 336550"/>
                  <a:gd name="connsiteX114" fmla="*/ 46838 w 293583"/>
                  <a:gd name="connsiteY114" fmla="*/ 186680 h 336550"/>
                  <a:gd name="connsiteX115" fmla="*/ 53417 w 293583"/>
                  <a:gd name="connsiteY115" fmla="*/ 182736 h 336550"/>
                  <a:gd name="connsiteX116" fmla="*/ 3418 w 293583"/>
                  <a:gd name="connsiteY116" fmla="*/ 90711 h 336550"/>
                  <a:gd name="connsiteX117" fmla="*/ 787 w 293583"/>
                  <a:gd name="connsiteY117" fmla="*/ 70991 h 336550"/>
                  <a:gd name="connsiteX118" fmla="*/ 13944 w 293583"/>
                  <a:gd name="connsiteY118" fmla="*/ 55215 h 336550"/>
                  <a:gd name="connsiteX119" fmla="*/ 108679 w 293583"/>
                  <a:gd name="connsiteY119" fmla="*/ 2629 h 336550"/>
                  <a:gd name="connsiteX120" fmla="*/ 121837 w 293583"/>
                  <a:gd name="connsiteY1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93583" h="336550">
                    <a:moveTo>
                      <a:pt x="95356" y="263525"/>
                    </a:moveTo>
                    <a:cubicBezTo>
                      <a:pt x="95356" y="263525"/>
                      <a:pt x="95356" y="263525"/>
                      <a:pt x="89006" y="266065"/>
                    </a:cubicBezTo>
                    <a:cubicBezTo>
                      <a:pt x="87736" y="267335"/>
                      <a:pt x="86466" y="268605"/>
                      <a:pt x="85196" y="271145"/>
                    </a:cubicBezTo>
                    <a:cubicBezTo>
                      <a:pt x="85196" y="273685"/>
                      <a:pt x="85196" y="274955"/>
                      <a:pt x="86466" y="277495"/>
                    </a:cubicBezTo>
                    <a:cubicBezTo>
                      <a:pt x="86466" y="277495"/>
                      <a:pt x="86466" y="277495"/>
                      <a:pt x="86466" y="278765"/>
                    </a:cubicBezTo>
                    <a:cubicBezTo>
                      <a:pt x="87736" y="281305"/>
                      <a:pt x="91546" y="282575"/>
                      <a:pt x="94086" y="282575"/>
                    </a:cubicBezTo>
                    <a:cubicBezTo>
                      <a:pt x="95356" y="282575"/>
                      <a:pt x="96626" y="282575"/>
                      <a:pt x="97896" y="281305"/>
                    </a:cubicBezTo>
                    <a:lnTo>
                      <a:pt x="104246" y="278765"/>
                    </a:lnTo>
                    <a:cubicBezTo>
                      <a:pt x="104246" y="278765"/>
                      <a:pt x="104246" y="278765"/>
                      <a:pt x="95356" y="263525"/>
                    </a:cubicBezTo>
                    <a:close/>
                    <a:moveTo>
                      <a:pt x="194734" y="241300"/>
                    </a:moveTo>
                    <a:cubicBezTo>
                      <a:pt x="194734" y="241300"/>
                      <a:pt x="194734" y="241300"/>
                      <a:pt x="123296" y="278628"/>
                    </a:cubicBezTo>
                    <a:cubicBezTo>
                      <a:pt x="123296" y="278628"/>
                      <a:pt x="123296" y="278628"/>
                      <a:pt x="127265" y="285064"/>
                    </a:cubicBezTo>
                    <a:cubicBezTo>
                      <a:pt x="128588" y="287638"/>
                      <a:pt x="131233" y="288925"/>
                      <a:pt x="135202" y="288925"/>
                    </a:cubicBezTo>
                    <a:cubicBezTo>
                      <a:pt x="136525" y="288925"/>
                      <a:pt x="137848" y="288925"/>
                      <a:pt x="139171" y="287638"/>
                    </a:cubicBezTo>
                    <a:cubicBezTo>
                      <a:pt x="139171" y="287638"/>
                      <a:pt x="139171" y="287638"/>
                      <a:pt x="202671" y="254172"/>
                    </a:cubicBezTo>
                    <a:cubicBezTo>
                      <a:pt x="200025" y="250310"/>
                      <a:pt x="196057" y="246449"/>
                      <a:pt x="194734" y="241300"/>
                    </a:cubicBezTo>
                    <a:close/>
                    <a:moveTo>
                      <a:pt x="77894" y="230187"/>
                    </a:moveTo>
                    <a:cubicBezTo>
                      <a:pt x="77894" y="230187"/>
                      <a:pt x="77894" y="230187"/>
                      <a:pt x="71544" y="234156"/>
                    </a:cubicBezTo>
                    <a:cubicBezTo>
                      <a:pt x="71544" y="234156"/>
                      <a:pt x="71544" y="234156"/>
                      <a:pt x="66464" y="236802"/>
                    </a:cubicBezTo>
                    <a:cubicBezTo>
                      <a:pt x="62654" y="239448"/>
                      <a:pt x="61384" y="244739"/>
                      <a:pt x="62654" y="248708"/>
                    </a:cubicBezTo>
                    <a:cubicBezTo>
                      <a:pt x="62654" y="248708"/>
                      <a:pt x="62654" y="248708"/>
                      <a:pt x="63924" y="250031"/>
                    </a:cubicBezTo>
                    <a:cubicBezTo>
                      <a:pt x="65194" y="252677"/>
                      <a:pt x="67734" y="254000"/>
                      <a:pt x="71544" y="254000"/>
                    </a:cubicBezTo>
                    <a:cubicBezTo>
                      <a:pt x="72814" y="254000"/>
                      <a:pt x="74084" y="254000"/>
                      <a:pt x="75354" y="254000"/>
                    </a:cubicBezTo>
                    <a:cubicBezTo>
                      <a:pt x="75354" y="254000"/>
                      <a:pt x="75354" y="254000"/>
                      <a:pt x="80434" y="250031"/>
                    </a:cubicBezTo>
                    <a:cubicBezTo>
                      <a:pt x="80434" y="250031"/>
                      <a:pt x="80434" y="250031"/>
                      <a:pt x="86784" y="247385"/>
                    </a:cubicBezTo>
                    <a:cubicBezTo>
                      <a:pt x="86784" y="247385"/>
                      <a:pt x="86784" y="247385"/>
                      <a:pt x="77894" y="230187"/>
                    </a:cubicBezTo>
                    <a:close/>
                    <a:moveTo>
                      <a:pt x="61067" y="198437"/>
                    </a:moveTo>
                    <a:cubicBezTo>
                      <a:pt x="61067" y="198437"/>
                      <a:pt x="61067" y="198437"/>
                      <a:pt x="54187" y="202604"/>
                    </a:cubicBezTo>
                    <a:cubicBezTo>
                      <a:pt x="52811" y="202604"/>
                      <a:pt x="51436" y="205382"/>
                      <a:pt x="50060" y="206771"/>
                    </a:cubicBezTo>
                    <a:cubicBezTo>
                      <a:pt x="48684" y="209550"/>
                      <a:pt x="50060" y="212328"/>
                      <a:pt x="51436" y="215106"/>
                    </a:cubicBezTo>
                    <a:cubicBezTo>
                      <a:pt x="52811" y="217884"/>
                      <a:pt x="55563" y="220662"/>
                      <a:pt x="59691" y="220662"/>
                    </a:cubicBezTo>
                    <a:cubicBezTo>
                      <a:pt x="61067" y="220662"/>
                      <a:pt x="62443" y="220662"/>
                      <a:pt x="63818" y="219273"/>
                    </a:cubicBezTo>
                    <a:cubicBezTo>
                      <a:pt x="63818" y="219273"/>
                      <a:pt x="63818" y="219273"/>
                      <a:pt x="69322" y="216495"/>
                    </a:cubicBezTo>
                    <a:cubicBezTo>
                      <a:pt x="69322" y="216495"/>
                      <a:pt x="69322" y="216495"/>
                      <a:pt x="61067" y="198437"/>
                    </a:cubicBezTo>
                    <a:close/>
                    <a:moveTo>
                      <a:pt x="141011" y="42862"/>
                    </a:moveTo>
                    <a:cubicBezTo>
                      <a:pt x="141011" y="42862"/>
                      <a:pt x="141011" y="42862"/>
                      <a:pt x="29634" y="103643"/>
                    </a:cubicBezTo>
                    <a:cubicBezTo>
                      <a:pt x="29634" y="103643"/>
                      <a:pt x="29634" y="103643"/>
                      <a:pt x="116115" y="263525"/>
                    </a:cubicBezTo>
                    <a:cubicBezTo>
                      <a:pt x="116115" y="263525"/>
                      <a:pt x="116115" y="263525"/>
                      <a:pt x="190803" y="222564"/>
                    </a:cubicBezTo>
                    <a:cubicBezTo>
                      <a:pt x="190803" y="215957"/>
                      <a:pt x="190803" y="208029"/>
                      <a:pt x="193424" y="198780"/>
                    </a:cubicBezTo>
                    <a:cubicBezTo>
                      <a:pt x="193424" y="197458"/>
                      <a:pt x="193424" y="197458"/>
                      <a:pt x="193424" y="197458"/>
                    </a:cubicBezTo>
                    <a:cubicBezTo>
                      <a:pt x="194734" y="194816"/>
                      <a:pt x="194734" y="190852"/>
                      <a:pt x="194734" y="189530"/>
                    </a:cubicBezTo>
                    <a:cubicBezTo>
                      <a:pt x="193424" y="188209"/>
                      <a:pt x="190803" y="186888"/>
                      <a:pt x="185562" y="186888"/>
                    </a:cubicBezTo>
                    <a:cubicBezTo>
                      <a:pt x="176389" y="188209"/>
                      <a:pt x="159355" y="185566"/>
                      <a:pt x="152804" y="167068"/>
                    </a:cubicBezTo>
                    <a:cubicBezTo>
                      <a:pt x="147562" y="153854"/>
                      <a:pt x="158045" y="139319"/>
                      <a:pt x="177700" y="130070"/>
                    </a:cubicBezTo>
                    <a:cubicBezTo>
                      <a:pt x="180320" y="128749"/>
                      <a:pt x="182941" y="127428"/>
                      <a:pt x="185562" y="126106"/>
                    </a:cubicBezTo>
                    <a:cubicBezTo>
                      <a:pt x="185562" y="126106"/>
                      <a:pt x="185562" y="126106"/>
                      <a:pt x="141011" y="42862"/>
                    </a:cubicBezTo>
                    <a:close/>
                    <a:moveTo>
                      <a:pt x="120699" y="17462"/>
                    </a:moveTo>
                    <a:cubicBezTo>
                      <a:pt x="119382" y="17462"/>
                      <a:pt x="118065" y="18785"/>
                      <a:pt x="116748" y="18785"/>
                    </a:cubicBezTo>
                    <a:cubicBezTo>
                      <a:pt x="116748" y="18785"/>
                      <a:pt x="116748" y="18785"/>
                      <a:pt x="20614" y="70379"/>
                    </a:cubicBezTo>
                    <a:cubicBezTo>
                      <a:pt x="17980" y="71702"/>
                      <a:pt x="16663" y="74348"/>
                      <a:pt x="16663" y="75671"/>
                    </a:cubicBezTo>
                    <a:cubicBezTo>
                      <a:pt x="15346" y="78317"/>
                      <a:pt x="15346" y="80962"/>
                      <a:pt x="16663" y="82285"/>
                    </a:cubicBezTo>
                    <a:cubicBezTo>
                      <a:pt x="16663" y="82285"/>
                      <a:pt x="16663" y="82285"/>
                      <a:pt x="20614" y="88900"/>
                    </a:cubicBezTo>
                    <a:cubicBezTo>
                      <a:pt x="20614" y="88900"/>
                      <a:pt x="20614" y="88900"/>
                      <a:pt x="131234" y="29368"/>
                    </a:cubicBezTo>
                    <a:cubicBezTo>
                      <a:pt x="131234" y="29368"/>
                      <a:pt x="131234" y="29368"/>
                      <a:pt x="128600" y="22754"/>
                    </a:cubicBezTo>
                    <a:cubicBezTo>
                      <a:pt x="125966" y="20108"/>
                      <a:pt x="123332" y="17462"/>
                      <a:pt x="120699" y="17462"/>
                    </a:cubicBezTo>
                    <a:close/>
                    <a:moveTo>
                      <a:pt x="192839" y="5790"/>
                    </a:moveTo>
                    <a:cubicBezTo>
                      <a:pt x="198107" y="5790"/>
                      <a:pt x="202058" y="9712"/>
                      <a:pt x="202058" y="13634"/>
                    </a:cubicBezTo>
                    <a:cubicBezTo>
                      <a:pt x="202058" y="13634"/>
                      <a:pt x="202058" y="13634"/>
                      <a:pt x="202058" y="17556"/>
                    </a:cubicBezTo>
                    <a:cubicBezTo>
                      <a:pt x="224445" y="3175"/>
                      <a:pt x="256051" y="5790"/>
                      <a:pt x="275805" y="26707"/>
                    </a:cubicBezTo>
                    <a:cubicBezTo>
                      <a:pt x="299509" y="50240"/>
                      <a:pt x="299509" y="88153"/>
                      <a:pt x="275805" y="111685"/>
                    </a:cubicBezTo>
                    <a:cubicBezTo>
                      <a:pt x="274488" y="114300"/>
                      <a:pt x="271854" y="114300"/>
                      <a:pt x="270537" y="114300"/>
                    </a:cubicBezTo>
                    <a:cubicBezTo>
                      <a:pt x="267903" y="114300"/>
                      <a:pt x="265269" y="114300"/>
                      <a:pt x="263953" y="111685"/>
                    </a:cubicBezTo>
                    <a:cubicBezTo>
                      <a:pt x="260002" y="109071"/>
                      <a:pt x="260002" y="102534"/>
                      <a:pt x="263953" y="99919"/>
                    </a:cubicBezTo>
                    <a:cubicBezTo>
                      <a:pt x="281072" y="82924"/>
                      <a:pt x="281072" y="55469"/>
                      <a:pt x="263953" y="38474"/>
                    </a:cubicBezTo>
                    <a:cubicBezTo>
                      <a:pt x="256051" y="30629"/>
                      <a:pt x="244199" y="26707"/>
                      <a:pt x="233664" y="26707"/>
                    </a:cubicBezTo>
                    <a:cubicBezTo>
                      <a:pt x="225762" y="26707"/>
                      <a:pt x="219178" y="28015"/>
                      <a:pt x="213910" y="30629"/>
                    </a:cubicBezTo>
                    <a:cubicBezTo>
                      <a:pt x="213910" y="30629"/>
                      <a:pt x="213910" y="30629"/>
                      <a:pt x="217861" y="30629"/>
                    </a:cubicBezTo>
                    <a:cubicBezTo>
                      <a:pt x="223128" y="30629"/>
                      <a:pt x="227079" y="34551"/>
                      <a:pt x="227079" y="39781"/>
                    </a:cubicBezTo>
                    <a:cubicBezTo>
                      <a:pt x="227079" y="45010"/>
                      <a:pt x="223128" y="48932"/>
                      <a:pt x="217861" y="48932"/>
                    </a:cubicBezTo>
                    <a:cubicBezTo>
                      <a:pt x="217861" y="48932"/>
                      <a:pt x="217861" y="48932"/>
                      <a:pt x="192839" y="48932"/>
                    </a:cubicBezTo>
                    <a:cubicBezTo>
                      <a:pt x="187572" y="48932"/>
                      <a:pt x="183621" y="45010"/>
                      <a:pt x="183621" y="39781"/>
                    </a:cubicBezTo>
                    <a:cubicBezTo>
                      <a:pt x="183621" y="39781"/>
                      <a:pt x="183621" y="39781"/>
                      <a:pt x="183621" y="13634"/>
                    </a:cubicBezTo>
                    <a:cubicBezTo>
                      <a:pt x="183621" y="9712"/>
                      <a:pt x="187572" y="5790"/>
                      <a:pt x="192839" y="5790"/>
                    </a:cubicBezTo>
                    <a:close/>
                    <a:moveTo>
                      <a:pt x="121837" y="0"/>
                    </a:moveTo>
                    <a:cubicBezTo>
                      <a:pt x="131047" y="0"/>
                      <a:pt x="140258" y="5259"/>
                      <a:pt x="144205" y="13146"/>
                    </a:cubicBezTo>
                    <a:cubicBezTo>
                      <a:pt x="144205" y="13146"/>
                      <a:pt x="144205" y="13146"/>
                      <a:pt x="203415" y="120948"/>
                    </a:cubicBezTo>
                    <a:cubicBezTo>
                      <a:pt x="215257" y="118318"/>
                      <a:pt x="227099" y="119633"/>
                      <a:pt x="236309" y="123577"/>
                    </a:cubicBezTo>
                    <a:cubicBezTo>
                      <a:pt x="248151" y="128836"/>
                      <a:pt x="257361" y="139353"/>
                      <a:pt x="262624" y="153814"/>
                    </a:cubicBezTo>
                    <a:cubicBezTo>
                      <a:pt x="263940" y="155129"/>
                      <a:pt x="263940" y="157758"/>
                      <a:pt x="265256" y="160387"/>
                    </a:cubicBezTo>
                    <a:cubicBezTo>
                      <a:pt x="277098" y="191939"/>
                      <a:pt x="291571" y="236637"/>
                      <a:pt x="274466" y="281335"/>
                    </a:cubicBezTo>
                    <a:cubicBezTo>
                      <a:pt x="273150" y="285279"/>
                      <a:pt x="269203" y="286593"/>
                      <a:pt x="266572" y="286593"/>
                    </a:cubicBezTo>
                    <a:cubicBezTo>
                      <a:pt x="265256" y="286593"/>
                      <a:pt x="263940" y="286593"/>
                      <a:pt x="262624" y="286593"/>
                    </a:cubicBezTo>
                    <a:cubicBezTo>
                      <a:pt x="258677" y="285279"/>
                      <a:pt x="256045" y="280020"/>
                      <a:pt x="257361" y="274762"/>
                    </a:cubicBezTo>
                    <a:cubicBezTo>
                      <a:pt x="273150" y="235322"/>
                      <a:pt x="259993" y="197197"/>
                      <a:pt x="248151" y="165646"/>
                    </a:cubicBezTo>
                    <a:cubicBezTo>
                      <a:pt x="248151" y="164331"/>
                      <a:pt x="246835" y="161702"/>
                      <a:pt x="246835" y="159072"/>
                    </a:cubicBezTo>
                    <a:cubicBezTo>
                      <a:pt x="242888" y="149870"/>
                      <a:pt x="237625" y="143297"/>
                      <a:pt x="229730" y="139353"/>
                    </a:cubicBezTo>
                    <a:cubicBezTo>
                      <a:pt x="219204" y="135409"/>
                      <a:pt x="203415" y="136723"/>
                      <a:pt x="184994" y="145926"/>
                    </a:cubicBezTo>
                    <a:cubicBezTo>
                      <a:pt x="178415" y="148555"/>
                      <a:pt x="167889" y="156443"/>
                      <a:pt x="170520" y="161702"/>
                    </a:cubicBezTo>
                    <a:cubicBezTo>
                      <a:pt x="173152" y="170904"/>
                      <a:pt x="183678" y="169590"/>
                      <a:pt x="184994" y="169590"/>
                    </a:cubicBezTo>
                    <a:cubicBezTo>
                      <a:pt x="196836" y="169590"/>
                      <a:pt x="204731" y="172219"/>
                      <a:pt x="209994" y="180107"/>
                    </a:cubicBezTo>
                    <a:cubicBezTo>
                      <a:pt x="215257" y="189309"/>
                      <a:pt x="212625" y="199827"/>
                      <a:pt x="211309" y="202456"/>
                    </a:cubicBezTo>
                    <a:cubicBezTo>
                      <a:pt x="206046" y="226120"/>
                      <a:pt x="211309" y="241895"/>
                      <a:pt x="227099" y="251098"/>
                    </a:cubicBezTo>
                    <a:cubicBezTo>
                      <a:pt x="231046" y="252413"/>
                      <a:pt x="233677" y="257671"/>
                      <a:pt x="231046" y="262930"/>
                    </a:cubicBezTo>
                    <a:cubicBezTo>
                      <a:pt x="228414" y="266874"/>
                      <a:pt x="223151" y="268188"/>
                      <a:pt x="219204" y="266874"/>
                    </a:cubicBezTo>
                    <a:cubicBezTo>
                      <a:pt x="219204" y="265559"/>
                      <a:pt x="219204" y="265559"/>
                      <a:pt x="217888" y="265559"/>
                    </a:cubicBezTo>
                    <a:cubicBezTo>
                      <a:pt x="217888" y="265559"/>
                      <a:pt x="217888" y="265559"/>
                      <a:pt x="154731" y="299740"/>
                    </a:cubicBezTo>
                    <a:cubicBezTo>
                      <a:pt x="158679" y="306313"/>
                      <a:pt x="166573" y="315516"/>
                      <a:pt x="175783" y="319460"/>
                    </a:cubicBezTo>
                    <a:cubicBezTo>
                      <a:pt x="179731" y="322089"/>
                      <a:pt x="182362" y="327347"/>
                      <a:pt x="179731" y="331291"/>
                    </a:cubicBezTo>
                    <a:cubicBezTo>
                      <a:pt x="178415" y="335235"/>
                      <a:pt x="175783" y="336550"/>
                      <a:pt x="171836" y="336550"/>
                    </a:cubicBezTo>
                    <a:cubicBezTo>
                      <a:pt x="170520" y="336550"/>
                      <a:pt x="169205" y="336550"/>
                      <a:pt x="167889" y="335235"/>
                    </a:cubicBezTo>
                    <a:cubicBezTo>
                      <a:pt x="153415" y="328662"/>
                      <a:pt x="142889" y="314201"/>
                      <a:pt x="137626" y="306313"/>
                    </a:cubicBezTo>
                    <a:cubicBezTo>
                      <a:pt x="137626" y="306313"/>
                      <a:pt x="136311" y="306313"/>
                      <a:pt x="136311" y="306313"/>
                    </a:cubicBezTo>
                    <a:cubicBezTo>
                      <a:pt x="127100" y="306313"/>
                      <a:pt x="117890" y="302369"/>
                      <a:pt x="112627" y="294481"/>
                    </a:cubicBezTo>
                    <a:cubicBezTo>
                      <a:pt x="112627" y="294481"/>
                      <a:pt x="112627" y="294481"/>
                      <a:pt x="107364" y="297111"/>
                    </a:cubicBezTo>
                    <a:cubicBezTo>
                      <a:pt x="103416" y="299740"/>
                      <a:pt x="98153" y="301055"/>
                      <a:pt x="94206" y="301055"/>
                    </a:cubicBezTo>
                    <a:cubicBezTo>
                      <a:pt x="84996" y="301055"/>
                      <a:pt x="75785" y="295796"/>
                      <a:pt x="70522" y="286593"/>
                    </a:cubicBezTo>
                    <a:cubicBezTo>
                      <a:pt x="70522" y="286593"/>
                      <a:pt x="70522" y="286593"/>
                      <a:pt x="70522" y="285279"/>
                    </a:cubicBezTo>
                    <a:cubicBezTo>
                      <a:pt x="67891" y="281335"/>
                      <a:pt x="66575" y="276076"/>
                      <a:pt x="67891" y="272132"/>
                    </a:cubicBezTo>
                    <a:cubicBezTo>
                      <a:pt x="58680" y="270818"/>
                      <a:pt x="52102" y="265559"/>
                      <a:pt x="48154" y="257671"/>
                    </a:cubicBezTo>
                    <a:cubicBezTo>
                      <a:pt x="48154" y="257671"/>
                      <a:pt x="48154" y="257671"/>
                      <a:pt x="48154" y="256356"/>
                    </a:cubicBezTo>
                    <a:cubicBezTo>
                      <a:pt x="42891" y="249783"/>
                      <a:pt x="42891" y="240581"/>
                      <a:pt x="46838" y="234007"/>
                    </a:cubicBezTo>
                    <a:cubicBezTo>
                      <a:pt x="42891" y="231378"/>
                      <a:pt x="38944" y="227434"/>
                      <a:pt x="36312" y="223490"/>
                    </a:cubicBezTo>
                    <a:cubicBezTo>
                      <a:pt x="36312" y="223490"/>
                      <a:pt x="36312" y="223490"/>
                      <a:pt x="36312" y="222176"/>
                    </a:cubicBezTo>
                    <a:cubicBezTo>
                      <a:pt x="32365" y="215602"/>
                      <a:pt x="32365" y="209029"/>
                      <a:pt x="33681" y="202456"/>
                    </a:cubicBezTo>
                    <a:cubicBezTo>
                      <a:pt x="36312" y="195883"/>
                      <a:pt x="40260" y="189309"/>
                      <a:pt x="46838" y="186680"/>
                    </a:cubicBezTo>
                    <a:cubicBezTo>
                      <a:pt x="46838" y="186680"/>
                      <a:pt x="46838" y="186680"/>
                      <a:pt x="53417" y="182736"/>
                    </a:cubicBezTo>
                    <a:cubicBezTo>
                      <a:pt x="53417" y="182736"/>
                      <a:pt x="53417" y="182736"/>
                      <a:pt x="3418" y="90711"/>
                    </a:cubicBezTo>
                    <a:cubicBezTo>
                      <a:pt x="-529" y="84138"/>
                      <a:pt x="-529" y="77564"/>
                      <a:pt x="787" y="70991"/>
                    </a:cubicBezTo>
                    <a:cubicBezTo>
                      <a:pt x="3418" y="63103"/>
                      <a:pt x="7365" y="57845"/>
                      <a:pt x="13944" y="55215"/>
                    </a:cubicBezTo>
                    <a:cubicBezTo>
                      <a:pt x="13944" y="55215"/>
                      <a:pt x="13944" y="55215"/>
                      <a:pt x="108679" y="2629"/>
                    </a:cubicBezTo>
                    <a:cubicBezTo>
                      <a:pt x="112627" y="1315"/>
                      <a:pt x="116574" y="0"/>
                      <a:pt x="121837" y="0"/>
                    </a:cubicBezTo>
                    <a:close/>
                  </a:path>
                </a:pathLst>
              </a:custGeom>
              <a:solidFill>
                <a:schemeClr val="accent1"/>
              </a:solidFill>
              <a:ln>
                <a:noFill/>
              </a:ln>
            </p:spPr>
            <p:txBody>
              <a:bodyPr anchor="ctr">
                <a:normAutofit lnSpcReduction="20000"/>
              </a:bodyPr>
              <a:lstStyle/>
              <a:p>
                <a:pPr algn="ctr"/>
              </a:p>
            </p:txBody>
          </p:sp>
        </p:grpSp>
        <p:grpSp>
          <p:nvGrpSpPr>
            <p:cNvPr id="12" name="ïşľiḋè"/>
            <p:cNvGrpSpPr/>
            <p:nvPr/>
          </p:nvGrpSpPr>
          <p:grpSpPr>
            <a:xfrm>
              <a:off x="669926" y="4205177"/>
              <a:ext cx="2962527" cy="1017430"/>
              <a:chOff x="669926" y="1861752"/>
              <a:chExt cx="2962527" cy="1017430"/>
            </a:xfrm>
          </p:grpSpPr>
          <p:cxnSp>
            <p:nvCxnSpPr>
              <p:cNvPr id="28" name="直接连接符 27"/>
              <p:cNvCxnSpPr/>
              <p:nvPr/>
            </p:nvCxnSpPr>
            <p:spPr>
              <a:xfrm flipH="1">
                <a:off x="669926" y="2254264"/>
                <a:ext cx="291147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9" name="îṣľidé"/>
              <p:cNvSpPr txBox="1"/>
              <p:nvPr/>
            </p:nvSpPr>
            <p:spPr>
              <a:xfrm>
                <a:off x="671513" y="1861752"/>
                <a:ext cx="2909887" cy="392512"/>
              </a:xfrm>
              <a:prstGeom prst="rect">
                <a:avLst/>
              </a:prstGeom>
              <a:noFill/>
              <a:ln>
                <a:noFill/>
              </a:ln>
            </p:spPr>
            <p:txBody>
              <a:bodyPr wrap="none" lIns="91440" tIns="45720" rIns="91440" bIns="45720" anchor="ctr" anchorCtr="0">
                <a:normAutofit fontScale="90000"/>
              </a:bodyPr>
              <a:lstStyle/>
              <a:p>
                <a:pPr>
                  <a:buSzPct val="25000"/>
                </a:pPr>
                <a:r>
                  <a:rPr lang="en-US" altLang="de-DE" sz="2000" b="1" dirty="0"/>
                  <a:t>R2.</a:t>
                </a:r>
                <a:r>
                  <a:rPr lang="zh-CN" altLang="en-US" sz="2000" b="1" dirty="0"/>
                  <a:t>灵活的时间维度选择</a:t>
                </a:r>
                <a:endParaRPr lang="zh-CN" altLang="en-US" sz="2000" b="1" dirty="0"/>
              </a:p>
            </p:txBody>
          </p:sp>
          <p:sp>
            <p:nvSpPr>
              <p:cNvPr id="30" name="iṣlíḓê"/>
              <p:cNvSpPr txBox="1"/>
              <p:nvPr/>
            </p:nvSpPr>
            <p:spPr>
              <a:xfrm>
                <a:off x="671513" y="2254264"/>
                <a:ext cx="2909887" cy="624918"/>
              </a:xfrm>
              <a:prstGeom prst="rect">
                <a:avLst/>
              </a:prstGeom>
              <a:noFill/>
              <a:ln>
                <a:noFill/>
              </a:ln>
            </p:spPr>
            <p:txBody>
              <a:bodyPr lIns="91440" tIns="45720" rIns="91440" bIns="45720" anchor="t" anchorCtr="0">
                <a:noAutofit/>
              </a:bodyPr>
              <a:lstStyle/>
              <a:p>
                <a:pPr>
                  <a:lnSpc>
                    <a:spcPct val="150000"/>
                  </a:lnSpc>
                  <a:buSzPct val="25000"/>
                </a:pPr>
                <a:r>
                  <a:rPr lang="zh-CN" altLang="en-US" sz="1200" dirty="0"/>
                  <a:t>系统需要支持</a:t>
                </a:r>
                <a:r>
                  <a:rPr lang="en-US" altLang="zh-CN" sz="1200" dirty="0"/>
                  <a:t>“</a:t>
                </a:r>
                <a:r>
                  <a:rPr lang="zh-CN" altLang="en-US" sz="1200" dirty="0"/>
                  <a:t>全年份汇总分析</a:t>
                </a:r>
                <a:r>
                  <a:rPr lang="en-US" altLang="zh-CN" sz="1200" dirty="0"/>
                  <a:t>”</a:t>
                </a:r>
                <a:r>
                  <a:rPr lang="zh-CN" altLang="en-US" sz="1200" dirty="0"/>
                  <a:t>与</a:t>
                </a:r>
                <a:r>
                  <a:rPr lang="en-US" altLang="zh-CN" sz="1200" dirty="0"/>
                  <a:t>“</a:t>
                </a:r>
                <a:r>
                  <a:rPr lang="zh-CN" altLang="en-US" sz="1200" dirty="0"/>
                  <a:t>单一年份深入分析</a:t>
                </a:r>
                <a:r>
                  <a:rPr lang="en-US" altLang="zh-CN" sz="1200" dirty="0"/>
                  <a:t>”</a:t>
                </a:r>
                <a:r>
                  <a:rPr lang="zh-CN" altLang="en-US" sz="1200" dirty="0"/>
                  <a:t>两种模式，帮助用户在不同时间尺度下探索数据特征。</a:t>
                </a:r>
                <a:endParaRPr lang="zh-CN" altLang="en-US" sz="1200" dirty="0"/>
              </a:p>
            </p:txBody>
          </p:sp>
          <p:sp>
            <p:nvSpPr>
              <p:cNvPr id="31" name="îSlîde" title="WSpneox6o6"/>
              <p:cNvSpPr/>
              <p:nvPr/>
            </p:nvSpPr>
            <p:spPr bwMode="auto">
              <a:xfrm>
                <a:off x="3317453" y="1880043"/>
                <a:ext cx="315000" cy="361102"/>
              </a:xfrm>
              <a:custGeom>
                <a:avLst/>
                <a:gdLst>
                  <a:gd name="connsiteX0" fmla="*/ 95356 w 293583"/>
                  <a:gd name="connsiteY0" fmla="*/ 263525 h 336550"/>
                  <a:gd name="connsiteX1" fmla="*/ 89006 w 293583"/>
                  <a:gd name="connsiteY1" fmla="*/ 266065 h 336550"/>
                  <a:gd name="connsiteX2" fmla="*/ 85196 w 293583"/>
                  <a:gd name="connsiteY2" fmla="*/ 271145 h 336550"/>
                  <a:gd name="connsiteX3" fmla="*/ 86466 w 293583"/>
                  <a:gd name="connsiteY3" fmla="*/ 277495 h 336550"/>
                  <a:gd name="connsiteX4" fmla="*/ 86466 w 293583"/>
                  <a:gd name="connsiteY4" fmla="*/ 278765 h 336550"/>
                  <a:gd name="connsiteX5" fmla="*/ 94086 w 293583"/>
                  <a:gd name="connsiteY5" fmla="*/ 282575 h 336550"/>
                  <a:gd name="connsiteX6" fmla="*/ 97896 w 293583"/>
                  <a:gd name="connsiteY6" fmla="*/ 281305 h 336550"/>
                  <a:gd name="connsiteX7" fmla="*/ 104246 w 293583"/>
                  <a:gd name="connsiteY7" fmla="*/ 278765 h 336550"/>
                  <a:gd name="connsiteX8" fmla="*/ 95356 w 293583"/>
                  <a:gd name="connsiteY8" fmla="*/ 263525 h 336550"/>
                  <a:gd name="connsiteX9" fmla="*/ 194734 w 293583"/>
                  <a:gd name="connsiteY9" fmla="*/ 241300 h 336550"/>
                  <a:gd name="connsiteX10" fmla="*/ 123296 w 293583"/>
                  <a:gd name="connsiteY10" fmla="*/ 278628 h 336550"/>
                  <a:gd name="connsiteX11" fmla="*/ 127265 w 293583"/>
                  <a:gd name="connsiteY11" fmla="*/ 285064 h 336550"/>
                  <a:gd name="connsiteX12" fmla="*/ 135202 w 293583"/>
                  <a:gd name="connsiteY12" fmla="*/ 288925 h 336550"/>
                  <a:gd name="connsiteX13" fmla="*/ 139171 w 293583"/>
                  <a:gd name="connsiteY13" fmla="*/ 287638 h 336550"/>
                  <a:gd name="connsiteX14" fmla="*/ 202671 w 293583"/>
                  <a:gd name="connsiteY14" fmla="*/ 254172 h 336550"/>
                  <a:gd name="connsiteX15" fmla="*/ 194734 w 293583"/>
                  <a:gd name="connsiteY15" fmla="*/ 241300 h 336550"/>
                  <a:gd name="connsiteX16" fmla="*/ 77894 w 293583"/>
                  <a:gd name="connsiteY16" fmla="*/ 230187 h 336550"/>
                  <a:gd name="connsiteX17" fmla="*/ 71544 w 293583"/>
                  <a:gd name="connsiteY17" fmla="*/ 234156 h 336550"/>
                  <a:gd name="connsiteX18" fmla="*/ 66464 w 293583"/>
                  <a:gd name="connsiteY18" fmla="*/ 236802 h 336550"/>
                  <a:gd name="connsiteX19" fmla="*/ 62654 w 293583"/>
                  <a:gd name="connsiteY19" fmla="*/ 248708 h 336550"/>
                  <a:gd name="connsiteX20" fmla="*/ 63924 w 293583"/>
                  <a:gd name="connsiteY20" fmla="*/ 250031 h 336550"/>
                  <a:gd name="connsiteX21" fmla="*/ 71544 w 293583"/>
                  <a:gd name="connsiteY21" fmla="*/ 254000 h 336550"/>
                  <a:gd name="connsiteX22" fmla="*/ 75354 w 293583"/>
                  <a:gd name="connsiteY22" fmla="*/ 254000 h 336550"/>
                  <a:gd name="connsiteX23" fmla="*/ 80434 w 293583"/>
                  <a:gd name="connsiteY23" fmla="*/ 250031 h 336550"/>
                  <a:gd name="connsiteX24" fmla="*/ 86784 w 293583"/>
                  <a:gd name="connsiteY24" fmla="*/ 247385 h 336550"/>
                  <a:gd name="connsiteX25" fmla="*/ 77894 w 293583"/>
                  <a:gd name="connsiteY25" fmla="*/ 230187 h 336550"/>
                  <a:gd name="connsiteX26" fmla="*/ 61067 w 293583"/>
                  <a:gd name="connsiteY26" fmla="*/ 198437 h 336550"/>
                  <a:gd name="connsiteX27" fmla="*/ 54187 w 293583"/>
                  <a:gd name="connsiteY27" fmla="*/ 202604 h 336550"/>
                  <a:gd name="connsiteX28" fmla="*/ 50060 w 293583"/>
                  <a:gd name="connsiteY28" fmla="*/ 206771 h 336550"/>
                  <a:gd name="connsiteX29" fmla="*/ 51436 w 293583"/>
                  <a:gd name="connsiteY29" fmla="*/ 215106 h 336550"/>
                  <a:gd name="connsiteX30" fmla="*/ 59691 w 293583"/>
                  <a:gd name="connsiteY30" fmla="*/ 220662 h 336550"/>
                  <a:gd name="connsiteX31" fmla="*/ 63818 w 293583"/>
                  <a:gd name="connsiteY31" fmla="*/ 219273 h 336550"/>
                  <a:gd name="connsiteX32" fmla="*/ 69322 w 293583"/>
                  <a:gd name="connsiteY32" fmla="*/ 216495 h 336550"/>
                  <a:gd name="connsiteX33" fmla="*/ 61067 w 293583"/>
                  <a:gd name="connsiteY33" fmla="*/ 198437 h 336550"/>
                  <a:gd name="connsiteX34" fmla="*/ 141011 w 293583"/>
                  <a:gd name="connsiteY34" fmla="*/ 42862 h 336550"/>
                  <a:gd name="connsiteX35" fmla="*/ 29634 w 293583"/>
                  <a:gd name="connsiteY35" fmla="*/ 103643 h 336550"/>
                  <a:gd name="connsiteX36" fmla="*/ 116115 w 293583"/>
                  <a:gd name="connsiteY36" fmla="*/ 263525 h 336550"/>
                  <a:gd name="connsiteX37" fmla="*/ 190803 w 293583"/>
                  <a:gd name="connsiteY37" fmla="*/ 222564 h 336550"/>
                  <a:gd name="connsiteX38" fmla="*/ 193424 w 293583"/>
                  <a:gd name="connsiteY38" fmla="*/ 198780 h 336550"/>
                  <a:gd name="connsiteX39" fmla="*/ 193424 w 293583"/>
                  <a:gd name="connsiteY39" fmla="*/ 197458 h 336550"/>
                  <a:gd name="connsiteX40" fmla="*/ 194734 w 293583"/>
                  <a:gd name="connsiteY40" fmla="*/ 189530 h 336550"/>
                  <a:gd name="connsiteX41" fmla="*/ 185562 w 293583"/>
                  <a:gd name="connsiteY41" fmla="*/ 186888 h 336550"/>
                  <a:gd name="connsiteX42" fmla="*/ 152804 w 293583"/>
                  <a:gd name="connsiteY42" fmla="*/ 167068 h 336550"/>
                  <a:gd name="connsiteX43" fmla="*/ 177700 w 293583"/>
                  <a:gd name="connsiteY43" fmla="*/ 130070 h 336550"/>
                  <a:gd name="connsiteX44" fmla="*/ 185562 w 293583"/>
                  <a:gd name="connsiteY44" fmla="*/ 126106 h 336550"/>
                  <a:gd name="connsiteX45" fmla="*/ 141011 w 293583"/>
                  <a:gd name="connsiteY45" fmla="*/ 42862 h 336550"/>
                  <a:gd name="connsiteX46" fmla="*/ 120699 w 293583"/>
                  <a:gd name="connsiteY46" fmla="*/ 17462 h 336550"/>
                  <a:gd name="connsiteX47" fmla="*/ 116748 w 293583"/>
                  <a:gd name="connsiteY47" fmla="*/ 18785 h 336550"/>
                  <a:gd name="connsiteX48" fmla="*/ 20614 w 293583"/>
                  <a:gd name="connsiteY48" fmla="*/ 70379 h 336550"/>
                  <a:gd name="connsiteX49" fmla="*/ 16663 w 293583"/>
                  <a:gd name="connsiteY49" fmla="*/ 75671 h 336550"/>
                  <a:gd name="connsiteX50" fmla="*/ 16663 w 293583"/>
                  <a:gd name="connsiteY50" fmla="*/ 82285 h 336550"/>
                  <a:gd name="connsiteX51" fmla="*/ 20614 w 293583"/>
                  <a:gd name="connsiteY51" fmla="*/ 88900 h 336550"/>
                  <a:gd name="connsiteX52" fmla="*/ 131234 w 293583"/>
                  <a:gd name="connsiteY52" fmla="*/ 29368 h 336550"/>
                  <a:gd name="connsiteX53" fmla="*/ 128600 w 293583"/>
                  <a:gd name="connsiteY53" fmla="*/ 22754 h 336550"/>
                  <a:gd name="connsiteX54" fmla="*/ 120699 w 293583"/>
                  <a:gd name="connsiteY54" fmla="*/ 17462 h 336550"/>
                  <a:gd name="connsiteX55" fmla="*/ 192839 w 293583"/>
                  <a:gd name="connsiteY55" fmla="*/ 5790 h 336550"/>
                  <a:gd name="connsiteX56" fmla="*/ 202058 w 293583"/>
                  <a:gd name="connsiteY56" fmla="*/ 13634 h 336550"/>
                  <a:gd name="connsiteX57" fmla="*/ 202058 w 293583"/>
                  <a:gd name="connsiteY57" fmla="*/ 17556 h 336550"/>
                  <a:gd name="connsiteX58" fmla="*/ 275805 w 293583"/>
                  <a:gd name="connsiteY58" fmla="*/ 26707 h 336550"/>
                  <a:gd name="connsiteX59" fmla="*/ 275805 w 293583"/>
                  <a:gd name="connsiteY59" fmla="*/ 111685 h 336550"/>
                  <a:gd name="connsiteX60" fmla="*/ 270537 w 293583"/>
                  <a:gd name="connsiteY60" fmla="*/ 114300 h 336550"/>
                  <a:gd name="connsiteX61" fmla="*/ 263953 w 293583"/>
                  <a:gd name="connsiteY61" fmla="*/ 111685 h 336550"/>
                  <a:gd name="connsiteX62" fmla="*/ 263953 w 293583"/>
                  <a:gd name="connsiteY62" fmla="*/ 99919 h 336550"/>
                  <a:gd name="connsiteX63" fmla="*/ 263953 w 293583"/>
                  <a:gd name="connsiteY63" fmla="*/ 38474 h 336550"/>
                  <a:gd name="connsiteX64" fmla="*/ 233664 w 293583"/>
                  <a:gd name="connsiteY64" fmla="*/ 26707 h 336550"/>
                  <a:gd name="connsiteX65" fmla="*/ 213910 w 293583"/>
                  <a:gd name="connsiteY65" fmla="*/ 30629 h 336550"/>
                  <a:gd name="connsiteX66" fmla="*/ 217861 w 293583"/>
                  <a:gd name="connsiteY66" fmla="*/ 30629 h 336550"/>
                  <a:gd name="connsiteX67" fmla="*/ 227079 w 293583"/>
                  <a:gd name="connsiteY67" fmla="*/ 39781 h 336550"/>
                  <a:gd name="connsiteX68" fmla="*/ 217861 w 293583"/>
                  <a:gd name="connsiteY68" fmla="*/ 48932 h 336550"/>
                  <a:gd name="connsiteX69" fmla="*/ 192839 w 293583"/>
                  <a:gd name="connsiteY69" fmla="*/ 48932 h 336550"/>
                  <a:gd name="connsiteX70" fmla="*/ 183621 w 293583"/>
                  <a:gd name="connsiteY70" fmla="*/ 39781 h 336550"/>
                  <a:gd name="connsiteX71" fmla="*/ 183621 w 293583"/>
                  <a:gd name="connsiteY71" fmla="*/ 13634 h 336550"/>
                  <a:gd name="connsiteX72" fmla="*/ 192839 w 293583"/>
                  <a:gd name="connsiteY72" fmla="*/ 5790 h 336550"/>
                  <a:gd name="connsiteX73" fmla="*/ 121837 w 293583"/>
                  <a:gd name="connsiteY73" fmla="*/ 0 h 336550"/>
                  <a:gd name="connsiteX74" fmla="*/ 144205 w 293583"/>
                  <a:gd name="connsiteY74" fmla="*/ 13146 h 336550"/>
                  <a:gd name="connsiteX75" fmla="*/ 203415 w 293583"/>
                  <a:gd name="connsiteY75" fmla="*/ 120948 h 336550"/>
                  <a:gd name="connsiteX76" fmla="*/ 236309 w 293583"/>
                  <a:gd name="connsiteY76" fmla="*/ 123577 h 336550"/>
                  <a:gd name="connsiteX77" fmla="*/ 262624 w 293583"/>
                  <a:gd name="connsiteY77" fmla="*/ 153814 h 336550"/>
                  <a:gd name="connsiteX78" fmla="*/ 265256 w 293583"/>
                  <a:gd name="connsiteY78" fmla="*/ 160387 h 336550"/>
                  <a:gd name="connsiteX79" fmla="*/ 274466 w 293583"/>
                  <a:gd name="connsiteY79" fmla="*/ 281335 h 336550"/>
                  <a:gd name="connsiteX80" fmla="*/ 266572 w 293583"/>
                  <a:gd name="connsiteY80" fmla="*/ 286593 h 336550"/>
                  <a:gd name="connsiteX81" fmla="*/ 262624 w 293583"/>
                  <a:gd name="connsiteY81" fmla="*/ 286593 h 336550"/>
                  <a:gd name="connsiteX82" fmla="*/ 257361 w 293583"/>
                  <a:gd name="connsiteY82" fmla="*/ 274762 h 336550"/>
                  <a:gd name="connsiteX83" fmla="*/ 248151 w 293583"/>
                  <a:gd name="connsiteY83" fmla="*/ 165646 h 336550"/>
                  <a:gd name="connsiteX84" fmla="*/ 246835 w 293583"/>
                  <a:gd name="connsiteY84" fmla="*/ 159072 h 336550"/>
                  <a:gd name="connsiteX85" fmla="*/ 229730 w 293583"/>
                  <a:gd name="connsiteY85" fmla="*/ 139353 h 336550"/>
                  <a:gd name="connsiteX86" fmla="*/ 184994 w 293583"/>
                  <a:gd name="connsiteY86" fmla="*/ 145926 h 336550"/>
                  <a:gd name="connsiteX87" fmla="*/ 170520 w 293583"/>
                  <a:gd name="connsiteY87" fmla="*/ 161702 h 336550"/>
                  <a:gd name="connsiteX88" fmla="*/ 184994 w 293583"/>
                  <a:gd name="connsiteY88" fmla="*/ 169590 h 336550"/>
                  <a:gd name="connsiteX89" fmla="*/ 209994 w 293583"/>
                  <a:gd name="connsiteY89" fmla="*/ 180107 h 336550"/>
                  <a:gd name="connsiteX90" fmla="*/ 211309 w 293583"/>
                  <a:gd name="connsiteY90" fmla="*/ 202456 h 336550"/>
                  <a:gd name="connsiteX91" fmla="*/ 227099 w 293583"/>
                  <a:gd name="connsiteY91" fmla="*/ 251098 h 336550"/>
                  <a:gd name="connsiteX92" fmla="*/ 231046 w 293583"/>
                  <a:gd name="connsiteY92" fmla="*/ 262930 h 336550"/>
                  <a:gd name="connsiteX93" fmla="*/ 219204 w 293583"/>
                  <a:gd name="connsiteY93" fmla="*/ 266874 h 336550"/>
                  <a:gd name="connsiteX94" fmla="*/ 217888 w 293583"/>
                  <a:gd name="connsiteY94" fmla="*/ 265559 h 336550"/>
                  <a:gd name="connsiteX95" fmla="*/ 154731 w 293583"/>
                  <a:gd name="connsiteY95" fmla="*/ 299740 h 336550"/>
                  <a:gd name="connsiteX96" fmla="*/ 175783 w 293583"/>
                  <a:gd name="connsiteY96" fmla="*/ 319460 h 336550"/>
                  <a:gd name="connsiteX97" fmla="*/ 179731 w 293583"/>
                  <a:gd name="connsiteY97" fmla="*/ 331291 h 336550"/>
                  <a:gd name="connsiteX98" fmla="*/ 171836 w 293583"/>
                  <a:gd name="connsiteY98" fmla="*/ 336550 h 336550"/>
                  <a:gd name="connsiteX99" fmla="*/ 167889 w 293583"/>
                  <a:gd name="connsiteY99" fmla="*/ 335235 h 336550"/>
                  <a:gd name="connsiteX100" fmla="*/ 137626 w 293583"/>
                  <a:gd name="connsiteY100" fmla="*/ 306313 h 336550"/>
                  <a:gd name="connsiteX101" fmla="*/ 136311 w 293583"/>
                  <a:gd name="connsiteY101" fmla="*/ 306313 h 336550"/>
                  <a:gd name="connsiteX102" fmla="*/ 112627 w 293583"/>
                  <a:gd name="connsiteY102" fmla="*/ 294481 h 336550"/>
                  <a:gd name="connsiteX103" fmla="*/ 107364 w 293583"/>
                  <a:gd name="connsiteY103" fmla="*/ 297111 h 336550"/>
                  <a:gd name="connsiteX104" fmla="*/ 94206 w 293583"/>
                  <a:gd name="connsiteY104" fmla="*/ 301055 h 336550"/>
                  <a:gd name="connsiteX105" fmla="*/ 70522 w 293583"/>
                  <a:gd name="connsiteY105" fmla="*/ 286593 h 336550"/>
                  <a:gd name="connsiteX106" fmla="*/ 70522 w 293583"/>
                  <a:gd name="connsiteY106" fmla="*/ 285279 h 336550"/>
                  <a:gd name="connsiteX107" fmla="*/ 67891 w 293583"/>
                  <a:gd name="connsiteY107" fmla="*/ 272132 h 336550"/>
                  <a:gd name="connsiteX108" fmla="*/ 48154 w 293583"/>
                  <a:gd name="connsiteY108" fmla="*/ 257671 h 336550"/>
                  <a:gd name="connsiteX109" fmla="*/ 48154 w 293583"/>
                  <a:gd name="connsiteY109" fmla="*/ 256356 h 336550"/>
                  <a:gd name="connsiteX110" fmla="*/ 46838 w 293583"/>
                  <a:gd name="connsiteY110" fmla="*/ 234007 h 336550"/>
                  <a:gd name="connsiteX111" fmla="*/ 36312 w 293583"/>
                  <a:gd name="connsiteY111" fmla="*/ 223490 h 336550"/>
                  <a:gd name="connsiteX112" fmla="*/ 36312 w 293583"/>
                  <a:gd name="connsiteY112" fmla="*/ 222176 h 336550"/>
                  <a:gd name="connsiteX113" fmla="*/ 33681 w 293583"/>
                  <a:gd name="connsiteY113" fmla="*/ 202456 h 336550"/>
                  <a:gd name="connsiteX114" fmla="*/ 46838 w 293583"/>
                  <a:gd name="connsiteY114" fmla="*/ 186680 h 336550"/>
                  <a:gd name="connsiteX115" fmla="*/ 53417 w 293583"/>
                  <a:gd name="connsiteY115" fmla="*/ 182736 h 336550"/>
                  <a:gd name="connsiteX116" fmla="*/ 3418 w 293583"/>
                  <a:gd name="connsiteY116" fmla="*/ 90711 h 336550"/>
                  <a:gd name="connsiteX117" fmla="*/ 787 w 293583"/>
                  <a:gd name="connsiteY117" fmla="*/ 70991 h 336550"/>
                  <a:gd name="connsiteX118" fmla="*/ 13944 w 293583"/>
                  <a:gd name="connsiteY118" fmla="*/ 55215 h 336550"/>
                  <a:gd name="connsiteX119" fmla="*/ 108679 w 293583"/>
                  <a:gd name="connsiteY119" fmla="*/ 2629 h 336550"/>
                  <a:gd name="connsiteX120" fmla="*/ 121837 w 293583"/>
                  <a:gd name="connsiteY1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93583" h="336550">
                    <a:moveTo>
                      <a:pt x="95356" y="263525"/>
                    </a:moveTo>
                    <a:cubicBezTo>
                      <a:pt x="95356" y="263525"/>
                      <a:pt x="95356" y="263525"/>
                      <a:pt x="89006" y="266065"/>
                    </a:cubicBezTo>
                    <a:cubicBezTo>
                      <a:pt x="87736" y="267335"/>
                      <a:pt x="86466" y="268605"/>
                      <a:pt x="85196" y="271145"/>
                    </a:cubicBezTo>
                    <a:cubicBezTo>
                      <a:pt x="85196" y="273685"/>
                      <a:pt x="85196" y="274955"/>
                      <a:pt x="86466" y="277495"/>
                    </a:cubicBezTo>
                    <a:cubicBezTo>
                      <a:pt x="86466" y="277495"/>
                      <a:pt x="86466" y="277495"/>
                      <a:pt x="86466" y="278765"/>
                    </a:cubicBezTo>
                    <a:cubicBezTo>
                      <a:pt x="87736" y="281305"/>
                      <a:pt x="91546" y="282575"/>
                      <a:pt x="94086" y="282575"/>
                    </a:cubicBezTo>
                    <a:cubicBezTo>
                      <a:pt x="95356" y="282575"/>
                      <a:pt x="96626" y="282575"/>
                      <a:pt x="97896" y="281305"/>
                    </a:cubicBezTo>
                    <a:lnTo>
                      <a:pt x="104246" y="278765"/>
                    </a:lnTo>
                    <a:cubicBezTo>
                      <a:pt x="104246" y="278765"/>
                      <a:pt x="104246" y="278765"/>
                      <a:pt x="95356" y="263525"/>
                    </a:cubicBezTo>
                    <a:close/>
                    <a:moveTo>
                      <a:pt x="194734" y="241300"/>
                    </a:moveTo>
                    <a:cubicBezTo>
                      <a:pt x="194734" y="241300"/>
                      <a:pt x="194734" y="241300"/>
                      <a:pt x="123296" y="278628"/>
                    </a:cubicBezTo>
                    <a:cubicBezTo>
                      <a:pt x="123296" y="278628"/>
                      <a:pt x="123296" y="278628"/>
                      <a:pt x="127265" y="285064"/>
                    </a:cubicBezTo>
                    <a:cubicBezTo>
                      <a:pt x="128588" y="287638"/>
                      <a:pt x="131233" y="288925"/>
                      <a:pt x="135202" y="288925"/>
                    </a:cubicBezTo>
                    <a:cubicBezTo>
                      <a:pt x="136525" y="288925"/>
                      <a:pt x="137848" y="288925"/>
                      <a:pt x="139171" y="287638"/>
                    </a:cubicBezTo>
                    <a:cubicBezTo>
                      <a:pt x="139171" y="287638"/>
                      <a:pt x="139171" y="287638"/>
                      <a:pt x="202671" y="254172"/>
                    </a:cubicBezTo>
                    <a:cubicBezTo>
                      <a:pt x="200025" y="250310"/>
                      <a:pt x="196057" y="246449"/>
                      <a:pt x="194734" y="241300"/>
                    </a:cubicBezTo>
                    <a:close/>
                    <a:moveTo>
                      <a:pt x="77894" y="230187"/>
                    </a:moveTo>
                    <a:cubicBezTo>
                      <a:pt x="77894" y="230187"/>
                      <a:pt x="77894" y="230187"/>
                      <a:pt x="71544" y="234156"/>
                    </a:cubicBezTo>
                    <a:cubicBezTo>
                      <a:pt x="71544" y="234156"/>
                      <a:pt x="71544" y="234156"/>
                      <a:pt x="66464" y="236802"/>
                    </a:cubicBezTo>
                    <a:cubicBezTo>
                      <a:pt x="62654" y="239448"/>
                      <a:pt x="61384" y="244739"/>
                      <a:pt x="62654" y="248708"/>
                    </a:cubicBezTo>
                    <a:cubicBezTo>
                      <a:pt x="62654" y="248708"/>
                      <a:pt x="62654" y="248708"/>
                      <a:pt x="63924" y="250031"/>
                    </a:cubicBezTo>
                    <a:cubicBezTo>
                      <a:pt x="65194" y="252677"/>
                      <a:pt x="67734" y="254000"/>
                      <a:pt x="71544" y="254000"/>
                    </a:cubicBezTo>
                    <a:cubicBezTo>
                      <a:pt x="72814" y="254000"/>
                      <a:pt x="74084" y="254000"/>
                      <a:pt x="75354" y="254000"/>
                    </a:cubicBezTo>
                    <a:cubicBezTo>
                      <a:pt x="75354" y="254000"/>
                      <a:pt x="75354" y="254000"/>
                      <a:pt x="80434" y="250031"/>
                    </a:cubicBezTo>
                    <a:cubicBezTo>
                      <a:pt x="80434" y="250031"/>
                      <a:pt x="80434" y="250031"/>
                      <a:pt x="86784" y="247385"/>
                    </a:cubicBezTo>
                    <a:cubicBezTo>
                      <a:pt x="86784" y="247385"/>
                      <a:pt x="86784" y="247385"/>
                      <a:pt x="77894" y="230187"/>
                    </a:cubicBezTo>
                    <a:close/>
                    <a:moveTo>
                      <a:pt x="61067" y="198437"/>
                    </a:moveTo>
                    <a:cubicBezTo>
                      <a:pt x="61067" y="198437"/>
                      <a:pt x="61067" y="198437"/>
                      <a:pt x="54187" y="202604"/>
                    </a:cubicBezTo>
                    <a:cubicBezTo>
                      <a:pt x="52811" y="202604"/>
                      <a:pt x="51436" y="205382"/>
                      <a:pt x="50060" y="206771"/>
                    </a:cubicBezTo>
                    <a:cubicBezTo>
                      <a:pt x="48684" y="209550"/>
                      <a:pt x="50060" y="212328"/>
                      <a:pt x="51436" y="215106"/>
                    </a:cubicBezTo>
                    <a:cubicBezTo>
                      <a:pt x="52811" y="217884"/>
                      <a:pt x="55563" y="220662"/>
                      <a:pt x="59691" y="220662"/>
                    </a:cubicBezTo>
                    <a:cubicBezTo>
                      <a:pt x="61067" y="220662"/>
                      <a:pt x="62443" y="220662"/>
                      <a:pt x="63818" y="219273"/>
                    </a:cubicBezTo>
                    <a:cubicBezTo>
                      <a:pt x="63818" y="219273"/>
                      <a:pt x="63818" y="219273"/>
                      <a:pt x="69322" y="216495"/>
                    </a:cubicBezTo>
                    <a:cubicBezTo>
                      <a:pt x="69322" y="216495"/>
                      <a:pt x="69322" y="216495"/>
                      <a:pt x="61067" y="198437"/>
                    </a:cubicBezTo>
                    <a:close/>
                    <a:moveTo>
                      <a:pt x="141011" y="42862"/>
                    </a:moveTo>
                    <a:cubicBezTo>
                      <a:pt x="141011" y="42862"/>
                      <a:pt x="141011" y="42862"/>
                      <a:pt x="29634" y="103643"/>
                    </a:cubicBezTo>
                    <a:cubicBezTo>
                      <a:pt x="29634" y="103643"/>
                      <a:pt x="29634" y="103643"/>
                      <a:pt x="116115" y="263525"/>
                    </a:cubicBezTo>
                    <a:cubicBezTo>
                      <a:pt x="116115" y="263525"/>
                      <a:pt x="116115" y="263525"/>
                      <a:pt x="190803" y="222564"/>
                    </a:cubicBezTo>
                    <a:cubicBezTo>
                      <a:pt x="190803" y="215957"/>
                      <a:pt x="190803" y="208029"/>
                      <a:pt x="193424" y="198780"/>
                    </a:cubicBezTo>
                    <a:cubicBezTo>
                      <a:pt x="193424" y="197458"/>
                      <a:pt x="193424" y="197458"/>
                      <a:pt x="193424" y="197458"/>
                    </a:cubicBezTo>
                    <a:cubicBezTo>
                      <a:pt x="194734" y="194816"/>
                      <a:pt x="194734" y="190852"/>
                      <a:pt x="194734" y="189530"/>
                    </a:cubicBezTo>
                    <a:cubicBezTo>
                      <a:pt x="193424" y="188209"/>
                      <a:pt x="190803" y="186888"/>
                      <a:pt x="185562" y="186888"/>
                    </a:cubicBezTo>
                    <a:cubicBezTo>
                      <a:pt x="176389" y="188209"/>
                      <a:pt x="159355" y="185566"/>
                      <a:pt x="152804" y="167068"/>
                    </a:cubicBezTo>
                    <a:cubicBezTo>
                      <a:pt x="147562" y="153854"/>
                      <a:pt x="158045" y="139319"/>
                      <a:pt x="177700" y="130070"/>
                    </a:cubicBezTo>
                    <a:cubicBezTo>
                      <a:pt x="180320" y="128749"/>
                      <a:pt x="182941" y="127428"/>
                      <a:pt x="185562" y="126106"/>
                    </a:cubicBezTo>
                    <a:cubicBezTo>
                      <a:pt x="185562" y="126106"/>
                      <a:pt x="185562" y="126106"/>
                      <a:pt x="141011" y="42862"/>
                    </a:cubicBezTo>
                    <a:close/>
                    <a:moveTo>
                      <a:pt x="120699" y="17462"/>
                    </a:moveTo>
                    <a:cubicBezTo>
                      <a:pt x="119382" y="17462"/>
                      <a:pt x="118065" y="18785"/>
                      <a:pt x="116748" y="18785"/>
                    </a:cubicBezTo>
                    <a:cubicBezTo>
                      <a:pt x="116748" y="18785"/>
                      <a:pt x="116748" y="18785"/>
                      <a:pt x="20614" y="70379"/>
                    </a:cubicBezTo>
                    <a:cubicBezTo>
                      <a:pt x="17980" y="71702"/>
                      <a:pt x="16663" y="74348"/>
                      <a:pt x="16663" y="75671"/>
                    </a:cubicBezTo>
                    <a:cubicBezTo>
                      <a:pt x="15346" y="78317"/>
                      <a:pt x="15346" y="80962"/>
                      <a:pt x="16663" y="82285"/>
                    </a:cubicBezTo>
                    <a:cubicBezTo>
                      <a:pt x="16663" y="82285"/>
                      <a:pt x="16663" y="82285"/>
                      <a:pt x="20614" y="88900"/>
                    </a:cubicBezTo>
                    <a:cubicBezTo>
                      <a:pt x="20614" y="88900"/>
                      <a:pt x="20614" y="88900"/>
                      <a:pt x="131234" y="29368"/>
                    </a:cubicBezTo>
                    <a:cubicBezTo>
                      <a:pt x="131234" y="29368"/>
                      <a:pt x="131234" y="29368"/>
                      <a:pt x="128600" y="22754"/>
                    </a:cubicBezTo>
                    <a:cubicBezTo>
                      <a:pt x="125966" y="20108"/>
                      <a:pt x="123332" y="17462"/>
                      <a:pt x="120699" y="17462"/>
                    </a:cubicBezTo>
                    <a:close/>
                    <a:moveTo>
                      <a:pt x="192839" y="5790"/>
                    </a:moveTo>
                    <a:cubicBezTo>
                      <a:pt x="198107" y="5790"/>
                      <a:pt x="202058" y="9712"/>
                      <a:pt x="202058" y="13634"/>
                    </a:cubicBezTo>
                    <a:cubicBezTo>
                      <a:pt x="202058" y="13634"/>
                      <a:pt x="202058" y="13634"/>
                      <a:pt x="202058" y="17556"/>
                    </a:cubicBezTo>
                    <a:cubicBezTo>
                      <a:pt x="224445" y="3175"/>
                      <a:pt x="256051" y="5790"/>
                      <a:pt x="275805" y="26707"/>
                    </a:cubicBezTo>
                    <a:cubicBezTo>
                      <a:pt x="299509" y="50240"/>
                      <a:pt x="299509" y="88153"/>
                      <a:pt x="275805" y="111685"/>
                    </a:cubicBezTo>
                    <a:cubicBezTo>
                      <a:pt x="274488" y="114300"/>
                      <a:pt x="271854" y="114300"/>
                      <a:pt x="270537" y="114300"/>
                    </a:cubicBezTo>
                    <a:cubicBezTo>
                      <a:pt x="267903" y="114300"/>
                      <a:pt x="265269" y="114300"/>
                      <a:pt x="263953" y="111685"/>
                    </a:cubicBezTo>
                    <a:cubicBezTo>
                      <a:pt x="260002" y="109071"/>
                      <a:pt x="260002" y="102534"/>
                      <a:pt x="263953" y="99919"/>
                    </a:cubicBezTo>
                    <a:cubicBezTo>
                      <a:pt x="281072" y="82924"/>
                      <a:pt x="281072" y="55469"/>
                      <a:pt x="263953" y="38474"/>
                    </a:cubicBezTo>
                    <a:cubicBezTo>
                      <a:pt x="256051" y="30629"/>
                      <a:pt x="244199" y="26707"/>
                      <a:pt x="233664" y="26707"/>
                    </a:cubicBezTo>
                    <a:cubicBezTo>
                      <a:pt x="225762" y="26707"/>
                      <a:pt x="219178" y="28015"/>
                      <a:pt x="213910" y="30629"/>
                    </a:cubicBezTo>
                    <a:cubicBezTo>
                      <a:pt x="213910" y="30629"/>
                      <a:pt x="213910" y="30629"/>
                      <a:pt x="217861" y="30629"/>
                    </a:cubicBezTo>
                    <a:cubicBezTo>
                      <a:pt x="223128" y="30629"/>
                      <a:pt x="227079" y="34551"/>
                      <a:pt x="227079" y="39781"/>
                    </a:cubicBezTo>
                    <a:cubicBezTo>
                      <a:pt x="227079" y="45010"/>
                      <a:pt x="223128" y="48932"/>
                      <a:pt x="217861" y="48932"/>
                    </a:cubicBezTo>
                    <a:cubicBezTo>
                      <a:pt x="217861" y="48932"/>
                      <a:pt x="217861" y="48932"/>
                      <a:pt x="192839" y="48932"/>
                    </a:cubicBezTo>
                    <a:cubicBezTo>
                      <a:pt x="187572" y="48932"/>
                      <a:pt x="183621" y="45010"/>
                      <a:pt x="183621" y="39781"/>
                    </a:cubicBezTo>
                    <a:cubicBezTo>
                      <a:pt x="183621" y="39781"/>
                      <a:pt x="183621" y="39781"/>
                      <a:pt x="183621" y="13634"/>
                    </a:cubicBezTo>
                    <a:cubicBezTo>
                      <a:pt x="183621" y="9712"/>
                      <a:pt x="187572" y="5790"/>
                      <a:pt x="192839" y="5790"/>
                    </a:cubicBezTo>
                    <a:close/>
                    <a:moveTo>
                      <a:pt x="121837" y="0"/>
                    </a:moveTo>
                    <a:cubicBezTo>
                      <a:pt x="131047" y="0"/>
                      <a:pt x="140258" y="5259"/>
                      <a:pt x="144205" y="13146"/>
                    </a:cubicBezTo>
                    <a:cubicBezTo>
                      <a:pt x="144205" y="13146"/>
                      <a:pt x="144205" y="13146"/>
                      <a:pt x="203415" y="120948"/>
                    </a:cubicBezTo>
                    <a:cubicBezTo>
                      <a:pt x="215257" y="118318"/>
                      <a:pt x="227099" y="119633"/>
                      <a:pt x="236309" y="123577"/>
                    </a:cubicBezTo>
                    <a:cubicBezTo>
                      <a:pt x="248151" y="128836"/>
                      <a:pt x="257361" y="139353"/>
                      <a:pt x="262624" y="153814"/>
                    </a:cubicBezTo>
                    <a:cubicBezTo>
                      <a:pt x="263940" y="155129"/>
                      <a:pt x="263940" y="157758"/>
                      <a:pt x="265256" y="160387"/>
                    </a:cubicBezTo>
                    <a:cubicBezTo>
                      <a:pt x="277098" y="191939"/>
                      <a:pt x="291571" y="236637"/>
                      <a:pt x="274466" y="281335"/>
                    </a:cubicBezTo>
                    <a:cubicBezTo>
                      <a:pt x="273150" y="285279"/>
                      <a:pt x="269203" y="286593"/>
                      <a:pt x="266572" y="286593"/>
                    </a:cubicBezTo>
                    <a:cubicBezTo>
                      <a:pt x="265256" y="286593"/>
                      <a:pt x="263940" y="286593"/>
                      <a:pt x="262624" y="286593"/>
                    </a:cubicBezTo>
                    <a:cubicBezTo>
                      <a:pt x="258677" y="285279"/>
                      <a:pt x="256045" y="280020"/>
                      <a:pt x="257361" y="274762"/>
                    </a:cubicBezTo>
                    <a:cubicBezTo>
                      <a:pt x="273150" y="235322"/>
                      <a:pt x="259993" y="197197"/>
                      <a:pt x="248151" y="165646"/>
                    </a:cubicBezTo>
                    <a:cubicBezTo>
                      <a:pt x="248151" y="164331"/>
                      <a:pt x="246835" y="161702"/>
                      <a:pt x="246835" y="159072"/>
                    </a:cubicBezTo>
                    <a:cubicBezTo>
                      <a:pt x="242888" y="149870"/>
                      <a:pt x="237625" y="143297"/>
                      <a:pt x="229730" y="139353"/>
                    </a:cubicBezTo>
                    <a:cubicBezTo>
                      <a:pt x="219204" y="135409"/>
                      <a:pt x="203415" y="136723"/>
                      <a:pt x="184994" y="145926"/>
                    </a:cubicBezTo>
                    <a:cubicBezTo>
                      <a:pt x="178415" y="148555"/>
                      <a:pt x="167889" y="156443"/>
                      <a:pt x="170520" y="161702"/>
                    </a:cubicBezTo>
                    <a:cubicBezTo>
                      <a:pt x="173152" y="170904"/>
                      <a:pt x="183678" y="169590"/>
                      <a:pt x="184994" y="169590"/>
                    </a:cubicBezTo>
                    <a:cubicBezTo>
                      <a:pt x="196836" y="169590"/>
                      <a:pt x="204731" y="172219"/>
                      <a:pt x="209994" y="180107"/>
                    </a:cubicBezTo>
                    <a:cubicBezTo>
                      <a:pt x="215257" y="189309"/>
                      <a:pt x="212625" y="199827"/>
                      <a:pt x="211309" y="202456"/>
                    </a:cubicBezTo>
                    <a:cubicBezTo>
                      <a:pt x="206046" y="226120"/>
                      <a:pt x="211309" y="241895"/>
                      <a:pt x="227099" y="251098"/>
                    </a:cubicBezTo>
                    <a:cubicBezTo>
                      <a:pt x="231046" y="252413"/>
                      <a:pt x="233677" y="257671"/>
                      <a:pt x="231046" y="262930"/>
                    </a:cubicBezTo>
                    <a:cubicBezTo>
                      <a:pt x="228414" y="266874"/>
                      <a:pt x="223151" y="268188"/>
                      <a:pt x="219204" y="266874"/>
                    </a:cubicBezTo>
                    <a:cubicBezTo>
                      <a:pt x="219204" y="265559"/>
                      <a:pt x="219204" y="265559"/>
                      <a:pt x="217888" y="265559"/>
                    </a:cubicBezTo>
                    <a:cubicBezTo>
                      <a:pt x="217888" y="265559"/>
                      <a:pt x="217888" y="265559"/>
                      <a:pt x="154731" y="299740"/>
                    </a:cubicBezTo>
                    <a:cubicBezTo>
                      <a:pt x="158679" y="306313"/>
                      <a:pt x="166573" y="315516"/>
                      <a:pt x="175783" y="319460"/>
                    </a:cubicBezTo>
                    <a:cubicBezTo>
                      <a:pt x="179731" y="322089"/>
                      <a:pt x="182362" y="327347"/>
                      <a:pt x="179731" y="331291"/>
                    </a:cubicBezTo>
                    <a:cubicBezTo>
                      <a:pt x="178415" y="335235"/>
                      <a:pt x="175783" y="336550"/>
                      <a:pt x="171836" y="336550"/>
                    </a:cubicBezTo>
                    <a:cubicBezTo>
                      <a:pt x="170520" y="336550"/>
                      <a:pt x="169205" y="336550"/>
                      <a:pt x="167889" y="335235"/>
                    </a:cubicBezTo>
                    <a:cubicBezTo>
                      <a:pt x="153415" y="328662"/>
                      <a:pt x="142889" y="314201"/>
                      <a:pt x="137626" y="306313"/>
                    </a:cubicBezTo>
                    <a:cubicBezTo>
                      <a:pt x="137626" y="306313"/>
                      <a:pt x="136311" y="306313"/>
                      <a:pt x="136311" y="306313"/>
                    </a:cubicBezTo>
                    <a:cubicBezTo>
                      <a:pt x="127100" y="306313"/>
                      <a:pt x="117890" y="302369"/>
                      <a:pt x="112627" y="294481"/>
                    </a:cubicBezTo>
                    <a:cubicBezTo>
                      <a:pt x="112627" y="294481"/>
                      <a:pt x="112627" y="294481"/>
                      <a:pt x="107364" y="297111"/>
                    </a:cubicBezTo>
                    <a:cubicBezTo>
                      <a:pt x="103416" y="299740"/>
                      <a:pt x="98153" y="301055"/>
                      <a:pt x="94206" y="301055"/>
                    </a:cubicBezTo>
                    <a:cubicBezTo>
                      <a:pt x="84996" y="301055"/>
                      <a:pt x="75785" y="295796"/>
                      <a:pt x="70522" y="286593"/>
                    </a:cubicBezTo>
                    <a:cubicBezTo>
                      <a:pt x="70522" y="286593"/>
                      <a:pt x="70522" y="286593"/>
                      <a:pt x="70522" y="285279"/>
                    </a:cubicBezTo>
                    <a:cubicBezTo>
                      <a:pt x="67891" y="281335"/>
                      <a:pt x="66575" y="276076"/>
                      <a:pt x="67891" y="272132"/>
                    </a:cubicBezTo>
                    <a:cubicBezTo>
                      <a:pt x="58680" y="270818"/>
                      <a:pt x="52102" y="265559"/>
                      <a:pt x="48154" y="257671"/>
                    </a:cubicBezTo>
                    <a:cubicBezTo>
                      <a:pt x="48154" y="257671"/>
                      <a:pt x="48154" y="257671"/>
                      <a:pt x="48154" y="256356"/>
                    </a:cubicBezTo>
                    <a:cubicBezTo>
                      <a:pt x="42891" y="249783"/>
                      <a:pt x="42891" y="240581"/>
                      <a:pt x="46838" y="234007"/>
                    </a:cubicBezTo>
                    <a:cubicBezTo>
                      <a:pt x="42891" y="231378"/>
                      <a:pt x="38944" y="227434"/>
                      <a:pt x="36312" y="223490"/>
                    </a:cubicBezTo>
                    <a:cubicBezTo>
                      <a:pt x="36312" y="223490"/>
                      <a:pt x="36312" y="223490"/>
                      <a:pt x="36312" y="222176"/>
                    </a:cubicBezTo>
                    <a:cubicBezTo>
                      <a:pt x="32365" y="215602"/>
                      <a:pt x="32365" y="209029"/>
                      <a:pt x="33681" y="202456"/>
                    </a:cubicBezTo>
                    <a:cubicBezTo>
                      <a:pt x="36312" y="195883"/>
                      <a:pt x="40260" y="189309"/>
                      <a:pt x="46838" y="186680"/>
                    </a:cubicBezTo>
                    <a:cubicBezTo>
                      <a:pt x="46838" y="186680"/>
                      <a:pt x="46838" y="186680"/>
                      <a:pt x="53417" y="182736"/>
                    </a:cubicBezTo>
                    <a:cubicBezTo>
                      <a:pt x="53417" y="182736"/>
                      <a:pt x="53417" y="182736"/>
                      <a:pt x="3418" y="90711"/>
                    </a:cubicBezTo>
                    <a:cubicBezTo>
                      <a:pt x="-529" y="84138"/>
                      <a:pt x="-529" y="77564"/>
                      <a:pt x="787" y="70991"/>
                    </a:cubicBezTo>
                    <a:cubicBezTo>
                      <a:pt x="3418" y="63103"/>
                      <a:pt x="7365" y="57845"/>
                      <a:pt x="13944" y="55215"/>
                    </a:cubicBezTo>
                    <a:cubicBezTo>
                      <a:pt x="13944" y="55215"/>
                      <a:pt x="13944" y="55215"/>
                      <a:pt x="108679" y="2629"/>
                    </a:cubicBezTo>
                    <a:cubicBezTo>
                      <a:pt x="112627" y="1315"/>
                      <a:pt x="116574" y="0"/>
                      <a:pt x="121837" y="0"/>
                    </a:cubicBezTo>
                    <a:close/>
                  </a:path>
                </a:pathLst>
              </a:custGeom>
              <a:solidFill>
                <a:schemeClr val="accent1"/>
              </a:solidFill>
              <a:ln>
                <a:noFill/>
              </a:ln>
            </p:spPr>
            <p:txBody>
              <a:bodyPr anchor="ctr">
                <a:normAutofit lnSpcReduction="20000"/>
              </a:bodyPr>
              <a:lstStyle/>
              <a:p>
                <a:pPr algn="ctr"/>
              </a:p>
            </p:txBody>
          </p:sp>
        </p:grpSp>
        <p:grpSp>
          <p:nvGrpSpPr>
            <p:cNvPr id="13" name="ïṩḻidè"/>
            <p:cNvGrpSpPr/>
            <p:nvPr/>
          </p:nvGrpSpPr>
          <p:grpSpPr>
            <a:xfrm>
              <a:off x="8128566" y="2306159"/>
              <a:ext cx="3390334" cy="1017270"/>
              <a:chOff x="8079101" y="1861752"/>
              <a:chExt cx="3390334" cy="1017270"/>
            </a:xfrm>
          </p:grpSpPr>
          <p:cxnSp>
            <p:nvCxnSpPr>
              <p:cNvPr id="24" name="直接连接符 23"/>
              <p:cNvCxnSpPr/>
              <p:nvPr/>
            </p:nvCxnSpPr>
            <p:spPr>
              <a:xfrm flipH="1">
                <a:off x="8557961" y="2254264"/>
                <a:ext cx="291147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5" name="îṩlïḍe"/>
              <p:cNvSpPr txBox="1"/>
              <p:nvPr/>
            </p:nvSpPr>
            <p:spPr>
              <a:xfrm>
                <a:off x="8559548" y="1861752"/>
                <a:ext cx="2909887" cy="392512"/>
              </a:xfrm>
              <a:prstGeom prst="rect">
                <a:avLst/>
              </a:prstGeom>
              <a:noFill/>
              <a:ln>
                <a:noFill/>
              </a:ln>
            </p:spPr>
            <p:txBody>
              <a:bodyPr wrap="none" lIns="91440" tIns="45720" rIns="91440" bIns="45720" anchor="ctr" anchorCtr="0">
                <a:normAutofit fontScale="90000"/>
              </a:bodyPr>
              <a:lstStyle/>
              <a:p>
                <a:pPr algn="r">
                  <a:buSzPct val="25000"/>
                </a:pPr>
                <a:r>
                  <a:rPr lang="en-US" altLang="de-DE" sz="2000" b="1" dirty="0"/>
                  <a:t>R3.</a:t>
                </a:r>
                <a:r>
                  <a:rPr lang="zh-CN" altLang="en-US" sz="2000" b="1" dirty="0"/>
                  <a:t>研究类型分布概览</a:t>
                </a:r>
                <a:endParaRPr lang="zh-CN" altLang="en-US" sz="2000" b="1" dirty="0"/>
              </a:p>
            </p:txBody>
          </p:sp>
          <p:sp>
            <p:nvSpPr>
              <p:cNvPr id="26" name="íṡľídé"/>
              <p:cNvSpPr txBox="1"/>
              <p:nvPr/>
            </p:nvSpPr>
            <p:spPr>
              <a:xfrm>
                <a:off x="8079101" y="2254182"/>
                <a:ext cx="3390265" cy="624840"/>
              </a:xfrm>
              <a:prstGeom prst="rect">
                <a:avLst/>
              </a:prstGeom>
              <a:noFill/>
              <a:ln>
                <a:noFill/>
              </a:ln>
            </p:spPr>
            <p:txBody>
              <a:bodyPr lIns="91440" tIns="45720" rIns="91440" bIns="45720" anchor="t" anchorCtr="0">
                <a:noAutofit/>
              </a:bodyPr>
              <a:lstStyle/>
              <a:p>
                <a:pPr algn="r">
                  <a:lnSpc>
                    <a:spcPct val="150000"/>
                  </a:lnSpc>
                  <a:buSzPct val="25000"/>
                </a:pPr>
                <a:r>
                  <a:rPr lang="zh-CN" altLang="en-US" sz="1200" dirty="0"/>
                  <a:t>系统需要展示在研究内容、研究方法和研究平台三大维度下的论文数量分布，帮助用户从不同角度了解研究关注点的总体构成。</a:t>
                </a:r>
                <a:endParaRPr lang="zh-CN" altLang="en-US" sz="1200" dirty="0"/>
              </a:p>
            </p:txBody>
          </p:sp>
          <p:sp>
            <p:nvSpPr>
              <p:cNvPr id="27" name="îSḻídé" title="WSpneox6o6"/>
              <p:cNvSpPr/>
              <p:nvPr/>
            </p:nvSpPr>
            <p:spPr bwMode="auto">
              <a:xfrm>
                <a:off x="8502011" y="1880043"/>
                <a:ext cx="315000" cy="361102"/>
              </a:xfrm>
              <a:custGeom>
                <a:avLst/>
                <a:gdLst>
                  <a:gd name="connsiteX0" fmla="*/ 95356 w 293583"/>
                  <a:gd name="connsiteY0" fmla="*/ 263525 h 336550"/>
                  <a:gd name="connsiteX1" fmla="*/ 89006 w 293583"/>
                  <a:gd name="connsiteY1" fmla="*/ 266065 h 336550"/>
                  <a:gd name="connsiteX2" fmla="*/ 85196 w 293583"/>
                  <a:gd name="connsiteY2" fmla="*/ 271145 h 336550"/>
                  <a:gd name="connsiteX3" fmla="*/ 86466 w 293583"/>
                  <a:gd name="connsiteY3" fmla="*/ 277495 h 336550"/>
                  <a:gd name="connsiteX4" fmla="*/ 86466 w 293583"/>
                  <a:gd name="connsiteY4" fmla="*/ 278765 h 336550"/>
                  <a:gd name="connsiteX5" fmla="*/ 94086 w 293583"/>
                  <a:gd name="connsiteY5" fmla="*/ 282575 h 336550"/>
                  <a:gd name="connsiteX6" fmla="*/ 97896 w 293583"/>
                  <a:gd name="connsiteY6" fmla="*/ 281305 h 336550"/>
                  <a:gd name="connsiteX7" fmla="*/ 104246 w 293583"/>
                  <a:gd name="connsiteY7" fmla="*/ 278765 h 336550"/>
                  <a:gd name="connsiteX8" fmla="*/ 95356 w 293583"/>
                  <a:gd name="connsiteY8" fmla="*/ 263525 h 336550"/>
                  <a:gd name="connsiteX9" fmla="*/ 194734 w 293583"/>
                  <a:gd name="connsiteY9" fmla="*/ 241300 h 336550"/>
                  <a:gd name="connsiteX10" fmla="*/ 123296 w 293583"/>
                  <a:gd name="connsiteY10" fmla="*/ 278628 h 336550"/>
                  <a:gd name="connsiteX11" fmla="*/ 127265 w 293583"/>
                  <a:gd name="connsiteY11" fmla="*/ 285064 h 336550"/>
                  <a:gd name="connsiteX12" fmla="*/ 135202 w 293583"/>
                  <a:gd name="connsiteY12" fmla="*/ 288925 h 336550"/>
                  <a:gd name="connsiteX13" fmla="*/ 139171 w 293583"/>
                  <a:gd name="connsiteY13" fmla="*/ 287638 h 336550"/>
                  <a:gd name="connsiteX14" fmla="*/ 202671 w 293583"/>
                  <a:gd name="connsiteY14" fmla="*/ 254172 h 336550"/>
                  <a:gd name="connsiteX15" fmla="*/ 194734 w 293583"/>
                  <a:gd name="connsiteY15" fmla="*/ 241300 h 336550"/>
                  <a:gd name="connsiteX16" fmla="*/ 77894 w 293583"/>
                  <a:gd name="connsiteY16" fmla="*/ 230187 h 336550"/>
                  <a:gd name="connsiteX17" fmla="*/ 71544 w 293583"/>
                  <a:gd name="connsiteY17" fmla="*/ 234156 h 336550"/>
                  <a:gd name="connsiteX18" fmla="*/ 66464 w 293583"/>
                  <a:gd name="connsiteY18" fmla="*/ 236802 h 336550"/>
                  <a:gd name="connsiteX19" fmla="*/ 62654 w 293583"/>
                  <a:gd name="connsiteY19" fmla="*/ 248708 h 336550"/>
                  <a:gd name="connsiteX20" fmla="*/ 63924 w 293583"/>
                  <a:gd name="connsiteY20" fmla="*/ 250031 h 336550"/>
                  <a:gd name="connsiteX21" fmla="*/ 71544 w 293583"/>
                  <a:gd name="connsiteY21" fmla="*/ 254000 h 336550"/>
                  <a:gd name="connsiteX22" fmla="*/ 75354 w 293583"/>
                  <a:gd name="connsiteY22" fmla="*/ 254000 h 336550"/>
                  <a:gd name="connsiteX23" fmla="*/ 80434 w 293583"/>
                  <a:gd name="connsiteY23" fmla="*/ 250031 h 336550"/>
                  <a:gd name="connsiteX24" fmla="*/ 86784 w 293583"/>
                  <a:gd name="connsiteY24" fmla="*/ 247385 h 336550"/>
                  <a:gd name="connsiteX25" fmla="*/ 77894 w 293583"/>
                  <a:gd name="connsiteY25" fmla="*/ 230187 h 336550"/>
                  <a:gd name="connsiteX26" fmla="*/ 61067 w 293583"/>
                  <a:gd name="connsiteY26" fmla="*/ 198437 h 336550"/>
                  <a:gd name="connsiteX27" fmla="*/ 54187 w 293583"/>
                  <a:gd name="connsiteY27" fmla="*/ 202604 h 336550"/>
                  <a:gd name="connsiteX28" fmla="*/ 50060 w 293583"/>
                  <a:gd name="connsiteY28" fmla="*/ 206771 h 336550"/>
                  <a:gd name="connsiteX29" fmla="*/ 51436 w 293583"/>
                  <a:gd name="connsiteY29" fmla="*/ 215106 h 336550"/>
                  <a:gd name="connsiteX30" fmla="*/ 59691 w 293583"/>
                  <a:gd name="connsiteY30" fmla="*/ 220662 h 336550"/>
                  <a:gd name="connsiteX31" fmla="*/ 63818 w 293583"/>
                  <a:gd name="connsiteY31" fmla="*/ 219273 h 336550"/>
                  <a:gd name="connsiteX32" fmla="*/ 69322 w 293583"/>
                  <a:gd name="connsiteY32" fmla="*/ 216495 h 336550"/>
                  <a:gd name="connsiteX33" fmla="*/ 61067 w 293583"/>
                  <a:gd name="connsiteY33" fmla="*/ 198437 h 336550"/>
                  <a:gd name="connsiteX34" fmla="*/ 141011 w 293583"/>
                  <a:gd name="connsiteY34" fmla="*/ 42862 h 336550"/>
                  <a:gd name="connsiteX35" fmla="*/ 29634 w 293583"/>
                  <a:gd name="connsiteY35" fmla="*/ 103643 h 336550"/>
                  <a:gd name="connsiteX36" fmla="*/ 116115 w 293583"/>
                  <a:gd name="connsiteY36" fmla="*/ 263525 h 336550"/>
                  <a:gd name="connsiteX37" fmla="*/ 190803 w 293583"/>
                  <a:gd name="connsiteY37" fmla="*/ 222564 h 336550"/>
                  <a:gd name="connsiteX38" fmla="*/ 193424 w 293583"/>
                  <a:gd name="connsiteY38" fmla="*/ 198780 h 336550"/>
                  <a:gd name="connsiteX39" fmla="*/ 193424 w 293583"/>
                  <a:gd name="connsiteY39" fmla="*/ 197458 h 336550"/>
                  <a:gd name="connsiteX40" fmla="*/ 194734 w 293583"/>
                  <a:gd name="connsiteY40" fmla="*/ 189530 h 336550"/>
                  <a:gd name="connsiteX41" fmla="*/ 185562 w 293583"/>
                  <a:gd name="connsiteY41" fmla="*/ 186888 h 336550"/>
                  <a:gd name="connsiteX42" fmla="*/ 152804 w 293583"/>
                  <a:gd name="connsiteY42" fmla="*/ 167068 h 336550"/>
                  <a:gd name="connsiteX43" fmla="*/ 177700 w 293583"/>
                  <a:gd name="connsiteY43" fmla="*/ 130070 h 336550"/>
                  <a:gd name="connsiteX44" fmla="*/ 185562 w 293583"/>
                  <a:gd name="connsiteY44" fmla="*/ 126106 h 336550"/>
                  <a:gd name="connsiteX45" fmla="*/ 141011 w 293583"/>
                  <a:gd name="connsiteY45" fmla="*/ 42862 h 336550"/>
                  <a:gd name="connsiteX46" fmla="*/ 120699 w 293583"/>
                  <a:gd name="connsiteY46" fmla="*/ 17462 h 336550"/>
                  <a:gd name="connsiteX47" fmla="*/ 116748 w 293583"/>
                  <a:gd name="connsiteY47" fmla="*/ 18785 h 336550"/>
                  <a:gd name="connsiteX48" fmla="*/ 20614 w 293583"/>
                  <a:gd name="connsiteY48" fmla="*/ 70379 h 336550"/>
                  <a:gd name="connsiteX49" fmla="*/ 16663 w 293583"/>
                  <a:gd name="connsiteY49" fmla="*/ 75671 h 336550"/>
                  <a:gd name="connsiteX50" fmla="*/ 16663 w 293583"/>
                  <a:gd name="connsiteY50" fmla="*/ 82285 h 336550"/>
                  <a:gd name="connsiteX51" fmla="*/ 20614 w 293583"/>
                  <a:gd name="connsiteY51" fmla="*/ 88900 h 336550"/>
                  <a:gd name="connsiteX52" fmla="*/ 131234 w 293583"/>
                  <a:gd name="connsiteY52" fmla="*/ 29368 h 336550"/>
                  <a:gd name="connsiteX53" fmla="*/ 128600 w 293583"/>
                  <a:gd name="connsiteY53" fmla="*/ 22754 h 336550"/>
                  <a:gd name="connsiteX54" fmla="*/ 120699 w 293583"/>
                  <a:gd name="connsiteY54" fmla="*/ 17462 h 336550"/>
                  <a:gd name="connsiteX55" fmla="*/ 192839 w 293583"/>
                  <a:gd name="connsiteY55" fmla="*/ 5790 h 336550"/>
                  <a:gd name="connsiteX56" fmla="*/ 202058 w 293583"/>
                  <a:gd name="connsiteY56" fmla="*/ 13634 h 336550"/>
                  <a:gd name="connsiteX57" fmla="*/ 202058 w 293583"/>
                  <a:gd name="connsiteY57" fmla="*/ 17556 h 336550"/>
                  <a:gd name="connsiteX58" fmla="*/ 275805 w 293583"/>
                  <a:gd name="connsiteY58" fmla="*/ 26707 h 336550"/>
                  <a:gd name="connsiteX59" fmla="*/ 275805 w 293583"/>
                  <a:gd name="connsiteY59" fmla="*/ 111685 h 336550"/>
                  <a:gd name="connsiteX60" fmla="*/ 270537 w 293583"/>
                  <a:gd name="connsiteY60" fmla="*/ 114300 h 336550"/>
                  <a:gd name="connsiteX61" fmla="*/ 263953 w 293583"/>
                  <a:gd name="connsiteY61" fmla="*/ 111685 h 336550"/>
                  <a:gd name="connsiteX62" fmla="*/ 263953 w 293583"/>
                  <a:gd name="connsiteY62" fmla="*/ 99919 h 336550"/>
                  <a:gd name="connsiteX63" fmla="*/ 263953 w 293583"/>
                  <a:gd name="connsiteY63" fmla="*/ 38474 h 336550"/>
                  <a:gd name="connsiteX64" fmla="*/ 233664 w 293583"/>
                  <a:gd name="connsiteY64" fmla="*/ 26707 h 336550"/>
                  <a:gd name="connsiteX65" fmla="*/ 213910 w 293583"/>
                  <a:gd name="connsiteY65" fmla="*/ 30629 h 336550"/>
                  <a:gd name="connsiteX66" fmla="*/ 217861 w 293583"/>
                  <a:gd name="connsiteY66" fmla="*/ 30629 h 336550"/>
                  <a:gd name="connsiteX67" fmla="*/ 227079 w 293583"/>
                  <a:gd name="connsiteY67" fmla="*/ 39781 h 336550"/>
                  <a:gd name="connsiteX68" fmla="*/ 217861 w 293583"/>
                  <a:gd name="connsiteY68" fmla="*/ 48932 h 336550"/>
                  <a:gd name="connsiteX69" fmla="*/ 192839 w 293583"/>
                  <a:gd name="connsiteY69" fmla="*/ 48932 h 336550"/>
                  <a:gd name="connsiteX70" fmla="*/ 183621 w 293583"/>
                  <a:gd name="connsiteY70" fmla="*/ 39781 h 336550"/>
                  <a:gd name="connsiteX71" fmla="*/ 183621 w 293583"/>
                  <a:gd name="connsiteY71" fmla="*/ 13634 h 336550"/>
                  <a:gd name="connsiteX72" fmla="*/ 192839 w 293583"/>
                  <a:gd name="connsiteY72" fmla="*/ 5790 h 336550"/>
                  <a:gd name="connsiteX73" fmla="*/ 121837 w 293583"/>
                  <a:gd name="connsiteY73" fmla="*/ 0 h 336550"/>
                  <a:gd name="connsiteX74" fmla="*/ 144205 w 293583"/>
                  <a:gd name="connsiteY74" fmla="*/ 13146 h 336550"/>
                  <a:gd name="connsiteX75" fmla="*/ 203415 w 293583"/>
                  <a:gd name="connsiteY75" fmla="*/ 120948 h 336550"/>
                  <a:gd name="connsiteX76" fmla="*/ 236309 w 293583"/>
                  <a:gd name="connsiteY76" fmla="*/ 123577 h 336550"/>
                  <a:gd name="connsiteX77" fmla="*/ 262624 w 293583"/>
                  <a:gd name="connsiteY77" fmla="*/ 153814 h 336550"/>
                  <a:gd name="connsiteX78" fmla="*/ 265256 w 293583"/>
                  <a:gd name="connsiteY78" fmla="*/ 160387 h 336550"/>
                  <a:gd name="connsiteX79" fmla="*/ 274466 w 293583"/>
                  <a:gd name="connsiteY79" fmla="*/ 281335 h 336550"/>
                  <a:gd name="connsiteX80" fmla="*/ 266572 w 293583"/>
                  <a:gd name="connsiteY80" fmla="*/ 286593 h 336550"/>
                  <a:gd name="connsiteX81" fmla="*/ 262624 w 293583"/>
                  <a:gd name="connsiteY81" fmla="*/ 286593 h 336550"/>
                  <a:gd name="connsiteX82" fmla="*/ 257361 w 293583"/>
                  <a:gd name="connsiteY82" fmla="*/ 274762 h 336550"/>
                  <a:gd name="connsiteX83" fmla="*/ 248151 w 293583"/>
                  <a:gd name="connsiteY83" fmla="*/ 165646 h 336550"/>
                  <a:gd name="connsiteX84" fmla="*/ 246835 w 293583"/>
                  <a:gd name="connsiteY84" fmla="*/ 159072 h 336550"/>
                  <a:gd name="connsiteX85" fmla="*/ 229730 w 293583"/>
                  <a:gd name="connsiteY85" fmla="*/ 139353 h 336550"/>
                  <a:gd name="connsiteX86" fmla="*/ 184994 w 293583"/>
                  <a:gd name="connsiteY86" fmla="*/ 145926 h 336550"/>
                  <a:gd name="connsiteX87" fmla="*/ 170520 w 293583"/>
                  <a:gd name="connsiteY87" fmla="*/ 161702 h 336550"/>
                  <a:gd name="connsiteX88" fmla="*/ 184994 w 293583"/>
                  <a:gd name="connsiteY88" fmla="*/ 169590 h 336550"/>
                  <a:gd name="connsiteX89" fmla="*/ 209994 w 293583"/>
                  <a:gd name="connsiteY89" fmla="*/ 180107 h 336550"/>
                  <a:gd name="connsiteX90" fmla="*/ 211309 w 293583"/>
                  <a:gd name="connsiteY90" fmla="*/ 202456 h 336550"/>
                  <a:gd name="connsiteX91" fmla="*/ 227099 w 293583"/>
                  <a:gd name="connsiteY91" fmla="*/ 251098 h 336550"/>
                  <a:gd name="connsiteX92" fmla="*/ 231046 w 293583"/>
                  <a:gd name="connsiteY92" fmla="*/ 262930 h 336550"/>
                  <a:gd name="connsiteX93" fmla="*/ 219204 w 293583"/>
                  <a:gd name="connsiteY93" fmla="*/ 266874 h 336550"/>
                  <a:gd name="connsiteX94" fmla="*/ 217888 w 293583"/>
                  <a:gd name="connsiteY94" fmla="*/ 265559 h 336550"/>
                  <a:gd name="connsiteX95" fmla="*/ 154731 w 293583"/>
                  <a:gd name="connsiteY95" fmla="*/ 299740 h 336550"/>
                  <a:gd name="connsiteX96" fmla="*/ 175783 w 293583"/>
                  <a:gd name="connsiteY96" fmla="*/ 319460 h 336550"/>
                  <a:gd name="connsiteX97" fmla="*/ 179731 w 293583"/>
                  <a:gd name="connsiteY97" fmla="*/ 331291 h 336550"/>
                  <a:gd name="connsiteX98" fmla="*/ 171836 w 293583"/>
                  <a:gd name="connsiteY98" fmla="*/ 336550 h 336550"/>
                  <a:gd name="connsiteX99" fmla="*/ 167889 w 293583"/>
                  <a:gd name="connsiteY99" fmla="*/ 335235 h 336550"/>
                  <a:gd name="connsiteX100" fmla="*/ 137626 w 293583"/>
                  <a:gd name="connsiteY100" fmla="*/ 306313 h 336550"/>
                  <a:gd name="connsiteX101" fmla="*/ 136311 w 293583"/>
                  <a:gd name="connsiteY101" fmla="*/ 306313 h 336550"/>
                  <a:gd name="connsiteX102" fmla="*/ 112627 w 293583"/>
                  <a:gd name="connsiteY102" fmla="*/ 294481 h 336550"/>
                  <a:gd name="connsiteX103" fmla="*/ 107364 w 293583"/>
                  <a:gd name="connsiteY103" fmla="*/ 297111 h 336550"/>
                  <a:gd name="connsiteX104" fmla="*/ 94206 w 293583"/>
                  <a:gd name="connsiteY104" fmla="*/ 301055 h 336550"/>
                  <a:gd name="connsiteX105" fmla="*/ 70522 w 293583"/>
                  <a:gd name="connsiteY105" fmla="*/ 286593 h 336550"/>
                  <a:gd name="connsiteX106" fmla="*/ 70522 w 293583"/>
                  <a:gd name="connsiteY106" fmla="*/ 285279 h 336550"/>
                  <a:gd name="connsiteX107" fmla="*/ 67891 w 293583"/>
                  <a:gd name="connsiteY107" fmla="*/ 272132 h 336550"/>
                  <a:gd name="connsiteX108" fmla="*/ 48154 w 293583"/>
                  <a:gd name="connsiteY108" fmla="*/ 257671 h 336550"/>
                  <a:gd name="connsiteX109" fmla="*/ 48154 w 293583"/>
                  <a:gd name="connsiteY109" fmla="*/ 256356 h 336550"/>
                  <a:gd name="connsiteX110" fmla="*/ 46838 w 293583"/>
                  <a:gd name="connsiteY110" fmla="*/ 234007 h 336550"/>
                  <a:gd name="connsiteX111" fmla="*/ 36312 w 293583"/>
                  <a:gd name="connsiteY111" fmla="*/ 223490 h 336550"/>
                  <a:gd name="connsiteX112" fmla="*/ 36312 w 293583"/>
                  <a:gd name="connsiteY112" fmla="*/ 222176 h 336550"/>
                  <a:gd name="connsiteX113" fmla="*/ 33681 w 293583"/>
                  <a:gd name="connsiteY113" fmla="*/ 202456 h 336550"/>
                  <a:gd name="connsiteX114" fmla="*/ 46838 w 293583"/>
                  <a:gd name="connsiteY114" fmla="*/ 186680 h 336550"/>
                  <a:gd name="connsiteX115" fmla="*/ 53417 w 293583"/>
                  <a:gd name="connsiteY115" fmla="*/ 182736 h 336550"/>
                  <a:gd name="connsiteX116" fmla="*/ 3418 w 293583"/>
                  <a:gd name="connsiteY116" fmla="*/ 90711 h 336550"/>
                  <a:gd name="connsiteX117" fmla="*/ 787 w 293583"/>
                  <a:gd name="connsiteY117" fmla="*/ 70991 h 336550"/>
                  <a:gd name="connsiteX118" fmla="*/ 13944 w 293583"/>
                  <a:gd name="connsiteY118" fmla="*/ 55215 h 336550"/>
                  <a:gd name="connsiteX119" fmla="*/ 108679 w 293583"/>
                  <a:gd name="connsiteY119" fmla="*/ 2629 h 336550"/>
                  <a:gd name="connsiteX120" fmla="*/ 121837 w 293583"/>
                  <a:gd name="connsiteY1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93583" h="336550">
                    <a:moveTo>
                      <a:pt x="95356" y="263525"/>
                    </a:moveTo>
                    <a:cubicBezTo>
                      <a:pt x="95356" y="263525"/>
                      <a:pt x="95356" y="263525"/>
                      <a:pt x="89006" y="266065"/>
                    </a:cubicBezTo>
                    <a:cubicBezTo>
                      <a:pt x="87736" y="267335"/>
                      <a:pt x="86466" y="268605"/>
                      <a:pt x="85196" y="271145"/>
                    </a:cubicBezTo>
                    <a:cubicBezTo>
                      <a:pt x="85196" y="273685"/>
                      <a:pt x="85196" y="274955"/>
                      <a:pt x="86466" y="277495"/>
                    </a:cubicBezTo>
                    <a:cubicBezTo>
                      <a:pt x="86466" y="277495"/>
                      <a:pt x="86466" y="277495"/>
                      <a:pt x="86466" y="278765"/>
                    </a:cubicBezTo>
                    <a:cubicBezTo>
                      <a:pt x="87736" y="281305"/>
                      <a:pt x="91546" y="282575"/>
                      <a:pt x="94086" y="282575"/>
                    </a:cubicBezTo>
                    <a:cubicBezTo>
                      <a:pt x="95356" y="282575"/>
                      <a:pt x="96626" y="282575"/>
                      <a:pt x="97896" y="281305"/>
                    </a:cubicBezTo>
                    <a:lnTo>
                      <a:pt x="104246" y="278765"/>
                    </a:lnTo>
                    <a:cubicBezTo>
                      <a:pt x="104246" y="278765"/>
                      <a:pt x="104246" y="278765"/>
                      <a:pt x="95356" y="263525"/>
                    </a:cubicBezTo>
                    <a:close/>
                    <a:moveTo>
                      <a:pt x="194734" y="241300"/>
                    </a:moveTo>
                    <a:cubicBezTo>
                      <a:pt x="194734" y="241300"/>
                      <a:pt x="194734" y="241300"/>
                      <a:pt x="123296" y="278628"/>
                    </a:cubicBezTo>
                    <a:cubicBezTo>
                      <a:pt x="123296" y="278628"/>
                      <a:pt x="123296" y="278628"/>
                      <a:pt x="127265" y="285064"/>
                    </a:cubicBezTo>
                    <a:cubicBezTo>
                      <a:pt x="128588" y="287638"/>
                      <a:pt x="131233" y="288925"/>
                      <a:pt x="135202" y="288925"/>
                    </a:cubicBezTo>
                    <a:cubicBezTo>
                      <a:pt x="136525" y="288925"/>
                      <a:pt x="137848" y="288925"/>
                      <a:pt x="139171" y="287638"/>
                    </a:cubicBezTo>
                    <a:cubicBezTo>
                      <a:pt x="139171" y="287638"/>
                      <a:pt x="139171" y="287638"/>
                      <a:pt x="202671" y="254172"/>
                    </a:cubicBezTo>
                    <a:cubicBezTo>
                      <a:pt x="200025" y="250310"/>
                      <a:pt x="196057" y="246449"/>
                      <a:pt x="194734" y="241300"/>
                    </a:cubicBezTo>
                    <a:close/>
                    <a:moveTo>
                      <a:pt x="77894" y="230187"/>
                    </a:moveTo>
                    <a:cubicBezTo>
                      <a:pt x="77894" y="230187"/>
                      <a:pt x="77894" y="230187"/>
                      <a:pt x="71544" y="234156"/>
                    </a:cubicBezTo>
                    <a:cubicBezTo>
                      <a:pt x="71544" y="234156"/>
                      <a:pt x="71544" y="234156"/>
                      <a:pt x="66464" y="236802"/>
                    </a:cubicBezTo>
                    <a:cubicBezTo>
                      <a:pt x="62654" y="239448"/>
                      <a:pt x="61384" y="244739"/>
                      <a:pt x="62654" y="248708"/>
                    </a:cubicBezTo>
                    <a:cubicBezTo>
                      <a:pt x="62654" y="248708"/>
                      <a:pt x="62654" y="248708"/>
                      <a:pt x="63924" y="250031"/>
                    </a:cubicBezTo>
                    <a:cubicBezTo>
                      <a:pt x="65194" y="252677"/>
                      <a:pt x="67734" y="254000"/>
                      <a:pt x="71544" y="254000"/>
                    </a:cubicBezTo>
                    <a:cubicBezTo>
                      <a:pt x="72814" y="254000"/>
                      <a:pt x="74084" y="254000"/>
                      <a:pt x="75354" y="254000"/>
                    </a:cubicBezTo>
                    <a:cubicBezTo>
                      <a:pt x="75354" y="254000"/>
                      <a:pt x="75354" y="254000"/>
                      <a:pt x="80434" y="250031"/>
                    </a:cubicBezTo>
                    <a:cubicBezTo>
                      <a:pt x="80434" y="250031"/>
                      <a:pt x="80434" y="250031"/>
                      <a:pt x="86784" y="247385"/>
                    </a:cubicBezTo>
                    <a:cubicBezTo>
                      <a:pt x="86784" y="247385"/>
                      <a:pt x="86784" y="247385"/>
                      <a:pt x="77894" y="230187"/>
                    </a:cubicBezTo>
                    <a:close/>
                    <a:moveTo>
                      <a:pt x="61067" y="198437"/>
                    </a:moveTo>
                    <a:cubicBezTo>
                      <a:pt x="61067" y="198437"/>
                      <a:pt x="61067" y="198437"/>
                      <a:pt x="54187" y="202604"/>
                    </a:cubicBezTo>
                    <a:cubicBezTo>
                      <a:pt x="52811" y="202604"/>
                      <a:pt x="51436" y="205382"/>
                      <a:pt x="50060" y="206771"/>
                    </a:cubicBezTo>
                    <a:cubicBezTo>
                      <a:pt x="48684" y="209550"/>
                      <a:pt x="50060" y="212328"/>
                      <a:pt x="51436" y="215106"/>
                    </a:cubicBezTo>
                    <a:cubicBezTo>
                      <a:pt x="52811" y="217884"/>
                      <a:pt x="55563" y="220662"/>
                      <a:pt x="59691" y="220662"/>
                    </a:cubicBezTo>
                    <a:cubicBezTo>
                      <a:pt x="61067" y="220662"/>
                      <a:pt x="62443" y="220662"/>
                      <a:pt x="63818" y="219273"/>
                    </a:cubicBezTo>
                    <a:cubicBezTo>
                      <a:pt x="63818" y="219273"/>
                      <a:pt x="63818" y="219273"/>
                      <a:pt x="69322" y="216495"/>
                    </a:cubicBezTo>
                    <a:cubicBezTo>
                      <a:pt x="69322" y="216495"/>
                      <a:pt x="69322" y="216495"/>
                      <a:pt x="61067" y="198437"/>
                    </a:cubicBezTo>
                    <a:close/>
                    <a:moveTo>
                      <a:pt x="141011" y="42862"/>
                    </a:moveTo>
                    <a:cubicBezTo>
                      <a:pt x="141011" y="42862"/>
                      <a:pt x="141011" y="42862"/>
                      <a:pt x="29634" y="103643"/>
                    </a:cubicBezTo>
                    <a:cubicBezTo>
                      <a:pt x="29634" y="103643"/>
                      <a:pt x="29634" y="103643"/>
                      <a:pt x="116115" y="263525"/>
                    </a:cubicBezTo>
                    <a:cubicBezTo>
                      <a:pt x="116115" y="263525"/>
                      <a:pt x="116115" y="263525"/>
                      <a:pt x="190803" y="222564"/>
                    </a:cubicBezTo>
                    <a:cubicBezTo>
                      <a:pt x="190803" y="215957"/>
                      <a:pt x="190803" y="208029"/>
                      <a:pt x="193424" y="198780"/>
                    </a:cubicBezTo>
                    <a:cubicBezTo>
                      <a:pt x="193424" y="197458"/>
                      <a:pt x="193424" y="197458"/>
                      <a:pt x="193424" y="197458"/>
                    </a:cubicBezTo>
                    <a:cubicBezTo>
                      <a:pt x="194734" y="194816"/>
                      <a:pt x="194734" y="190852"/>
                      <a:pt x="194734" y="189530"/>
                    </a:cubicBezTo>
                    <a:cubicBezTo>
                      <a:pt x="193424" y="188209"/>
                      <a:pt x="190803" y="186888"/>
                      <a:pt x="185562" y="186888"/>
                    </a:cubicBezTo>
                    <a:cubicBezTo>
                      <a:pt x="176389" y="188209"/>
                      <a:pt x="159355" y="185566"/>
                      <a:pt x="152804" y="167068"/>
                    </a:cubicBezTo>
                    <a:cubicBezTo>
                      <a:pt x="147562" y="153854"/>
                      <a:pt x="158045" y="139319"/>
                      <a:pt x="177700" y="130070"/>
                    </a:cubicBezTo>
                    <a:cubicBezTo>
                      <a:pt x="180320" y="128749"/>
                      <a:pt x="182941" y="127428"/>
                      <a:pt x="185562" y="126106"/>
                    </a:cubicBezTo>
                    <a:cubicBezTo>
                      <a:pt x="185562" y="126106"/>
                      <a:pt x="185562" y="126106"/>
                      <a:pt x="141011" y="42862"/>
                    </a:cubicBezTo>
                    <a:close/>
                    <a:moveTo>
                      <a:pt x="120699" y="17462"/>
                    </a:moveTo>
                    <a:cubicBezTo>
                      <a:pt x="119382" y="17462"/>
                      <a:pt x="118065" y="18785"/>
                      <a:pt x="116748" y="18785"/>
                    </a:cubicBezTo>
                    <a:cubicBezTo>
                      <a:pt x="116748" y="18785"/>
                      <a:pt x="116748" y="18785"/>
                      <a:pt x="20614" y="70379"/>
                    </a:cubicBezTo>
                    <a:cubicBezTo>
                      <a:pt x="17980" y="71702"/>
                      <a:pt x="16663" y="74348"/>
                      <a:pt x="16663" y="75671"/>
                    </a:cubicBezTo>
                    <a:cubicBezTo>
                      <a:pt x="15346" y="78317"/>
                      <a:pt x="15346" y="80962"/>
                      <a:pt x="16663" y="82285"/>
                    </a:cubicBezTo>
                    <a:cubicBezTo>
                      <a:pt x="16663" y="82285"/>
                      <a:pt x="16663" y="82285"/>
                      <a:pt x="20614" y="88900"/>
                    </a:cubicBezTo>
                    <a:cubicBezTo>
                      <a:pt x="20614" y="88900"/>
                      <a:pt x="20614" y="88900"/>
                      <a:pt x="131234" y="29368"/>
                    </a:cubicBezTo>
                    <a:cubicBezTo>
                      <a:pt x="131234" y="29368"/>
                      <a:pt x="131234" y="29368"/>
                      <a:pt x="128600" y="22754"/>
                    </a:cubicBezTo>
                    <a:cubicBezTo>
                      <a:pt x="125966" y="20108"/>
                      <a:pt x="123332" y="17462"/>
                      <a:pt x="120699" y="17462"/>
                    </a:cubicBezTo>
                    <a:close/>
                    <a:moveTo>
                      <a:pt x="192839" y="5790"/>
                    </a:moveTo>
                    <a:cubicBezTo>
                      <a:pt x="198107" y="5790"/>
                      <a:pt x="202058" y="9712"/>
                      <a:pt x="202058" y="13634"/>
                    </a:cubicBezTo>
                    <a:cubicBezTo>
                      <a:pt x="202058" y="13634"/>
                      <a:pt x="202058" y="13634"/>
                      <a:pt x="202058" y="17556"/>
                    </a:cubicBezTo>
                    <a:cubicBezTo>
                      <a:pt x="224445" y="3175"/>
                      <a:pt x="256051" y="5790"/>
                      <a:pt x="275805" y="26707"/>
                    </a:cubicBezTo>
                    <a:cubicBezTo>
                      <a:pt x="299509" y="50240"/>
                      <a:pt x="299509" y="88153"/>
                      <a:pt x="275805" y="111685"/>
                    </a:cubicBezTo>
                    <a:cubicBezTo>
                      <a:pt x="274488" y="114300"/>
                      <a:pt x="271854" y="114300"/>
                      <a:pt x="270537" y="114300"/>
                    </a:cubicBezTo>
                    <a:cubicBezTo>
                      <a:pt x="267903" y="114300"/>
                      <a:pt x="265269" y="114300"/>
                      <a:pt x="263953" y="111685"/>
                    </a:cubicBezTo>
                    <a:cubicBezTo>
                      <a:pt x="260002" y="109071"/>
                      <a:pt x="260002" y="102534"/>
                      <a:pt x="263953" y="99919"/>
                    </a:cubicBezTo>
                    <a:cubicBezTo>
                      <a:pt x="281072" y="82924"/>
                      <a:pt x="281072" y="55469"/>
                      <a:pt x="263953" y="38474"/>
                    </a:cubicBezTo>
                    <a:cubicBezTo>
                      <a:pt x="256051" y="30629"/>
                      <a:pt x="244199" y="26707"/>
                      <a:pt x="233664" y="26707"/>
                    </a:cubicBezTo>
                    <a:cubicBezTo>
                      <a:pt x="225762" y="26707"/>
                      <a:pt x="219178" y="28015"/>
                      <a:pt x="213910" y="30629"/>
                    </a:cubicBezTo>
                    <a:cubicBezTo>
                      <a:pt x="213910" y="30629"/>
                      <a:pt x="213910" y="30629"/>
                      <a:pt x="217861" y="30629"/>
                    </a:cubicBezTo>
                    <a:cubicBezTo>
                      <a:pt x="223128" y="30629"/>
                      <a:pt x="227079" y="34551"/>
                      <a:pt x="227079" y="39781"/>
                    </a:cubicBezTo>
                    <a:cubicBezTo>
                      <a:pt x="227079" y="45010"/>
                      <a:pt x="223128" y="48932"/>
                      <a:pt x="217861" y="48932"/>
                    </a:cubicBezTo>
                    <a:cubicBezTo>
                      <a:pt x="217861" y="48932"/>
                      <a:pt x="217861" y="48932"/>
                      <a:pt x="192839" y="48932"/>
                    </a:cubicBezTo>
                    <a:cubicBezTo>
                      <a:pt x="187572" y="48932"/>
                      <a:pt x="183621" y="45010"/>
                      <a:pt x="183621" y="39781"/>
                    </a:cubicBezTo>
                    <a:cubicBezTo>
                      <a:pt x="183621" y="39781"/>
                      <a:pt x="183621" y="39781"/>
                      <a:pt x="183621" y="13634"/>
                    </a:cubicBezTo>
                    <a:cubicBezTo>
                      <a:pt x="183621" y="9712"/>
                      <a:pt x="187572" y="5790"/>
                      <a:pt x="192839" y="5790"/>
                    </a:cubicBezTo>
                    <a:close/>
                    <a:moveTo>
                      <a:pt x="121837" y="0"/>
                    </a:moveTo>
                    <a:cubicBezTo>
                      <a:pt x="131047" y="0"/>
                      <a:pt x="140258" y="5259"/>
                      <a:pt x="144205" y="13146"/>
                    </a:cubicBezTo>
                    <a:cubicBezTo>
                      <a:pt x="144205" y="13146"/>
                      <a:pt x="144205" y="13146"/>
                      <a:pt x="203415" y="120948"/>
                    </a:cubicBezTo>
                    <a:cubicBezTo>
                      <a:pt x="215257" y="118318"/>
                      <a:pt x="227099" y="119633"/>
                      <a:pt x="236309" y="123577"/>
                    </a:cubicBezTo>
                    <a:cubicBezTo>
                      <a:pt x="248151" y="128836"/>
                      <a:pt x="257361" y="139353"/>
                      <a:pt x="262624" y="153814"/>
                    </a:cubicBezTo>
                    <a:cubicBezTo>
                      <a:pt x="263940" y="155129"/>
                      <a:pt x="263940" y="157758"/>
                      <a:pt x="265256" y="160387"/>
                    </a:cubicBezTo>
                    <a:cubicBezTo>
                      <a:pt x="277098" y="191939"/>
                      <a:pt x="291571" y="236637"/>
                      <a:pt x="274466" y="281335"/>
                    </a:cubicBezTo>
                    <a:cubicBezTo>
                      <a:pt x="273150" y="285279"/>
                      <a:pt x="269203" y="286593"/>
                      <a:pt x="266572" y="286593"/>
                    </a:cubicBezTo>
                    <a:cubicBezTo>
                      <a:pt x="265256" y="286593"/>
                      <a:pt x="263940" y="286593"/>
                      <a:pt x="262624" y="286593"/>
                    </a:cubicBezTo>
                    <a:cubicBezTo>
                      <a:pt x="258677" y="285279"/>
                      <a:pt x="256045" y="280020"/>
                      <a:pt x="257361" y="274762"/>
                    </a:cubicBezTo>
                    <a:cubicBezTo>
                      <a:pt x="273150" y="235322"/>
                      <a:pt x="259993" y="197197"/>
                      <a:pt x="248151" y="165646"/>
                    </a:cubicBezTo>
                    <a:cubicBezTo>
                      <a:pt x="248151" y="164331"/>
                      <a:pt x="246835" y="161702"/>
                      <a:pt x="246835" y="159072"/>
                    </a:cubicBezTo>
                    <a:cubicBezTo>
                      <a:pt x="242888" y="149870"/>
                      <a:pt x="237625" y="143297"/>
                      <a:pt x="229730" y="139353"/>
                    </a:cubicBezTo>
                    <a:cubicBezTo>
                      <a:pt x="219204" y="135409"/>
                      <a:pt x="203415" y="136723"/>
                      <a:pt x="184994" y="145926"/>
                    </a:cubicBezTo>
                    <a:cubicBezTo>
                      <a:pt x="178415" y="148555"/>
                      <a:pt x="167889" y="156443"/>
                      <a:pt x="170520" y="161702"/>
                    </a:cubicBezTo>
                    <a:cubicBezTo>
                      <a:pt x="173152" y="170904"/>
                      <a:pt x="183678" y="169590"/>
                      <a:pt x="184994" y="169590"/>
                    </a:cubicBezTo>
                    <a:cubicBezTo>
                      <a:pt x="196836" y="169590"/>
                      <a:pt x="204731" y="172219"/>
                      <a:pt x="209994" y="180107"/>
                    </a:cubicBezTo>
                    <a:cubicBezTo>
                      <a:pt x="215257" y="189309"/>
                      <a:pt x="212625" y="199827"/>
                      <a:pt x="211309" y="202456"/>
                    </a:cubicBezTo>
                    <a:cubicBezTo>
                      <a:pt x="206046" y="226120"/>
                      <a:pt x="211309" y="241895"/>
                      <a:pt x="227099" y="251098"/>
                    </a:cubicBezTo>
                    <a:cubicBezTo>
                      <a:pt x="231046" y="252413"/>
                      <a:pt x="233677" y="257671"/>
                      <a:pt x="231046" y="262930"/>
                    </a:cubicBezTo>
                    <a:cubicBezTo>
                      <a:pt x="228414" y="266874"/>
                      <a:pt x="223151" y="268188"/>
                      <a:pt x="219204" y="266874"/>
                    </a:cubicBezTo>
                    <a:cubicBezTo>
                      <a:pt x="219204" y="265559"/>
                      <a:pt x="219204" y="265559"/>
                      <a:pt x="217888" y="265559"/>
                    </a:cubicBezTo>
                    <a:cubicBezTo>
                      <a:pt x="217888" y="265559"/>
                      <a:pt x="217888" y="265559"/>
                      <a:pt x="154731" y="299740"/>
                    </a:cubicBezTo>
                    <a:cubicBezTo>
                      <a:pt x="158679" y="306313"/>
                      <a:pt x="166573" y="315516"/>
                      <a:pt x="175783" y="319460"/>
                    </a:cubicBezTo>
                    <a:cubicBezTo>
                      <a:pt x="179731" y="322089"/>
                      <a:pt x="182362" y="327347"/>
                      <a:pt x="179731" y="331291"/>
                    </a:cubicBezTo>
                    <a:cubicBezTo>
                      <a:pt x="178415" y="335235"/>
                      <a:pt x="175783" y="336550"/>
                      <a:pt x="171836" y="336550"/>
                    </a:cubicBezTo>
                    <a:cubicBezTo>
                      <a:pt x="170520" y="336550"/>
                      <a:pt x="169205" y="336550"/>
                      <a:pt x="167889" y="335235"/>
                    </a:cubicBezTo>
                    <a:cubicBezTo>
                      <a:pt x="153415" y="328662"/>
                      <a:pt x="142889" y="314201"/>
                      <a:pt x="137626" y="306313"/>
                    </a:cubicBezTo>
                    <a:cubicBezTo>
                      <a:pt x="137626" y="306313"/>
                      <a:pt x="136311" y="306313"/>
                      <a:pt x="136311" y="306313"/>
                    </a:cubicBezTo>
                    <a:cubicBezTo>
                      <a:pt x="127100" y="306313"/>
                      <a:pt x="117890" y="302369"/>
                      <a:pt x="112627" y="294481"/>
                    </a:cubicBezTo>
                    <a:cubicBezTo>
                      <a:pt x="112627" y="294481"/>
                      <a:pt x="112627" y="294481"/>
                      <a:pt x="107364" y="297111"/>
                    </a:cubicBezTo>
                    <a:cubicBezTo>
                      <a:pt x="103416" y="299740"/>
                      <a:pt x="98153" y="301055"/>
                      <a:pt x="94206" y="301055"/>
                    </a:cubicBezTo>
                    <a:cubicBezTo>
                      <a:pt x="84996" y="301055"/>
                      <a:pt x="75785" y="295796"/>
                      <a:pt x="70522" y="286593"/>
                    </a:cubicBezTo>
                    <a:cubicBezTo>
                      <a:pt x="70522" y="286593"/>
                      <a:pt x="70522" y="286593"/>
                      <a:pt x="70522" y="285279"/>
                    </a:cubicBezTo>
                    <a:cubicBezTo>
                      <a:pt x="67891" y="281335"/>
                      <a:pt x="66575" y="276076"/>
                      <a:pt x="67891" y="272132"/>
                    </a:cubicBezTo>
                    <a:cubicBezTo>
                      <a:pt x="58680" y="270818"/>
                      <a:pt x="52102" y="265559"/>
                      <a:pt x="48154" y="257671"/>
                    </a:cubicBezTo>
                    <a:cubicBezTo>
                      <a:pt x="48154" y="257671"/>
                      <a:pt x="48154" y="257671"/>
                      <a:pt x="48154" y="256356"/>
                    </a:cubicBezTo>
                    <a:cubicBezTo>
                      <a:pt x="42891" y="249783"/>
                      <a:pt x="42891" y="240581"/>
                      <a:pt x="46838" y="234007"/>
                    </a:cubicBezTo>
                    <a:cubicBezTo>
                      <a:pt x="42891" y="231378"/>
                      <a:pt x="38944" y="227434"/>
                      <a:pt x="36312" y="223490"/>
                    </a:cubicBezTo>
                    <a:cubicBezTo>
                      <a:pt x="36312" y="223490"/>
                      <a:pt x="36312" y="223490"/>
                      <a:pt x="36312" y="222176"/>
                    </a:cubicBezTo>
                    <a:cubicBezTo>
                      <a:pt x="32365" y="215602"/>
                      <a:pt x="32365" y="209029"/>
                      <a:pt x="33681" y="202456"/>
                    </a:cubicBezTo>
                    <a:cubicBezTo>
                      <a:pt x="36312" y="195883"/>
                      <a:pt x="40260" y="189309"/>
                      <a:pt x="46838" y="186680"/>
                    </a:cubicBezTo>
                    <a:cubicBezTo>
                      <a:pt x="46838" y="186680"/>
                      <a:pt x="46838" y="186680"/>
                      <a:pt x="53417" y="182736"/>
                    </a:cubicBezTo>
                    <a:cubicBezTo>
                      <a:pt x="53417" y="182736"/>
                      <a:pt x="53417" y="182736"/>
                      <a:pt x="3418" y="90711"/>
                    </a:cubicBezTo>
                    <a:cubicBezTo>
                      <a:pt x="-529" y="84138"/>
                      <a:pt x="-529" y="77564"/>
                      <a:pt x="787" y="70991"/>
                    </a:cubicBezTo>
                    <a:cubicBezTo>
                      <a:pt x="3418" y="63103"/>
                      <a:pt x="7365" y="57845"/>
                      <a:pt x="13944" y="55215"/>
                    </a:cubicBezTo>
                    <a:cubicBezTo>
                      <a:pt x="13944" y="55215"/>
                      <a:pt x="13944" y="55215"/>
                      <a:pt x="108679" y="2629"/>
                    </a:cubicBezTo>
                    <a:cubicBezTo>
                      <a:pt x="112627" y="1315"/>
                      <a:pt x="116574" y="0"/>
                      <a:pt x="121837" y="0"/>
                    </a:cubicBezTo>
                    <a:close/>
                  </a:path>
                </a:pathLst>
              </a:custGeom>
              <a:solidFill>
                <a:schemeClr val="bg1">
                  <a:lumMod val="65000"/>
                </a:schemeClr>
              </a:solidFill>
              <a:ln>
                <a:noFill/>
              </a:ln>
            </p:spPr>
            <p:txBody>
              <a:bodyPr anchor="ctr">
                <a:normAutofit lnSpcReduction="20000"/>
              </a:bodyPr>
              <a:lstStyle/>
              <a:p>
                <a:pPr algn="r"/>
              </a:p>
            </p:txBody>
          </p:sp>
        </p:grpSp>
        <p:grpSp>
          <p:nvGrpSpPr>
            <p:cNvPr id="14" name="iṩliḓé"/>
            <p:cNvGrpSpPr/>
            <p:nvPr/>
          </p:nvGrpSpPr>
          <p:grpSpPr>
            <a:xfrm>
              <a:off x="7851132" y="3717764"/>
              <a:ext cx="3668073" cy="1017666"/>
              <a:chOff x="7801667" y="3130746"/>
              <a:chExt cx="3668073" cy="1017666"/>
            </a:xfrm>
          </p:grpSpPr>
          <p:cxnSp>
            <p:nvCxnSpPr>
              <p:cNvPr id="20" name="直接连接符 19"/>
              <p:cNvCxnSpPr/>
              <p:nvPr/>
            </p:nvCxnSpPr>
            <p:spPr>
              <a:xfrm flipH="1">
                <a:off x="8557961" y="3523258"/>
                <a:ext cx="291147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1" name="íŝlîdè"/>
              <p:cNvSpPr txBox="1"/>
              <p:nvPr/>
            </p:nvSpPr>
            <p:spPr>
              <a:xfrm>
                <a:off x="8559548" y="3130746"/>
                <a:ext cx="2909887" cy="392512"/>
              </a:xfrm>
              <a:prstGeom prst="rect">
                <a:avLst/>
              </a:prstGeom>
              <a:noFill/>
              <a:ln>
                <a:noFill/>
              </a:ln>
            </p:spPr>
            <p:txBody>
              <a:bodyPr wrap="none" lIns="91440" tIns="45720" rIns="91440" bIns="45720" anchor="ctr" anchorCtr="0">
                <a:normAutofit fontScale="90000"/>
              </a:bodyPr>
              <a:lstStyle/>
              <a:p>
                <a:pPr algn="r">
                  <a:buSzPct val="25000"/>
                </a:pPr>
                <a:r>
                  <a:rPr lang="en-US" altLang="de-DE" sz="2000" b="1" dirty="0"/>
                  <a:t>R4.</a:t>
                </a:r>
                <a:r>
                  <a:rPr lang="zh-CN" altLang="en-US" sz="2000" b="1" dirty="0"/>
                  <a:t>多维标签关联探索</a:t>
                </a:r>
                <a:endParaRPr lang="zh-CN" altLang="en-US" sz="2000" b="1" dirty="0"/>
              </a:p>
            </p:txBody>
          </p:sp>
          <p:sp>
            <p:nvSpPr>
              <p:cNvPr id="22" name="îśḷiḑé"/>
              <p:cNvSpPr txBox="1"/>
              <p:nvPr/>
            </p:nvSpPr>
            <p:spPr>
              <a:xfrm>
                <a:off x="7801667" y="3523518"/>
                <a:ext cx="3668073" cy="624894"/>
              </a:xfrm>
              <a:prstGeom prst="rect">
                <a:avLst/>
              </a:prstGeom>
              <a:noFill/>
              <a:ln>
                <a:noFill/>
              </a:ln>
            </p:spPr>
            <p:txBody>
              <a:bodyPr lIns="91440" tIns="45720" rIns="91440" bIns="45720" anchor="t" anchorCtr="0">
                <a:noAutofit/>
              </a:bodyPr>
              <a:lstStyle/>
              <a:p>
                <a:pPr algn="r">
                  <a:lnSpc>
                    <a:spcPct val="150000"/>
                  </a:lnSpc>
                  <a:buSzPct val="25000"/>
                </a:pPr>
                <a:r>
                  <a:rPr lang="zh-CN" altLang="en-US" sz="1200" dirty="0"/>
                  <a:t>系统需要支持探索研究平台、研究内容与研究方法之间的组合关系与关联模式，以发现潜在的研究趋势或空白。</a:t>
                </a:r>
                <a:endParaRPr lang="zh-CN" altLang="en-US" sz="1200" dirty="0"/>
              </a:p>
            </p:txBody>
          </p:sp>
          <p:sp>
            <p:nvSpPr>
              <p:cNvPr id="23" name="ïSļïḍè" title="WSpneox6o6"/>
              <p:cNvSpPr/>
              <p:nvPr/>
            </p:nvSpPr>
            <p:spPr bwMode="auto">
              <a:xfrm>
                <a:off x="8502011" y="3149037"/>
                <a:ext cx="315000" cy="361102"/>
              </a:xfrm>
              <a:custGeom>
                <a:avLst/>
                <a:gdLst>
                  <a:gd name="connsiteX0" fmla="*/ 95356 w 293583"/>
                  <a:gd name="connsiteY0" fmla="*/ 263525 h 336550"/>
                  <a:gd name="connsiteX1" fmla="*/ 89006 w 293583"/>
                  <a:gd name="connsiteY1" fmla="*/ 266065 h 336550"/>
                  <a:gd name="connsiteX2" fmla="*/ 85196 w 293583"/>
                  <a:gd name="connsiteY2" fmla="*/ 271145 h 336550"/>
                  <a:gd name="connsiteX3" fmla="*/ 86466 w 293583"/>
                  <a:gd name="connsiteY3" fmla="*/ 277495 h 336550"/>
                  <a:gd name="connsiteX4" fmla="*/ 86466 w 293583"/>
                  <a:gd name="connsiteY4" fmla="*/ 278765 h 336550"/>
                  <a:gd name="connsiteX5" fmla="*/ 94086 w 293583"/>
                  <a:gd name="connsiteY5" fmla="*/ 282575 h 336550"/>
                  <a:gd name="connsiteX6" fmla="*/ 97896 w 293583"/>
                  <a:gd name="connsiteY6" fmla="*/ 281305 h 336550"/>
                  <a:gd name="connsiteX7" fmla="*/ 104246 w 293583"/>
                  <a:gd name="connsiteY7" fmla="*/ 278765 h 336550"/>
                  <a:gd name="connsiteX8" fmla="*/ 95356 w 293583"/>
                  <a:gd name="connsiteY8" fmla="*/ 263525 h 336550"/>
                  <a:gd name="connsiteX9" fmla="*/ 194734 w 293583"/>
                  <a:gd name="connsiteY9" fmla="*/ 241300 h 336550"/>
                  <a:gd name="connsiteX10" fmla="*/ 123296 w 293583"/>
                  <a:gd name="connsiteY10" fmla="*/ 278628 h 336550"/>
                  <a:gd name="connsiteX11" fmla="*/ 127265 w 293583"/>
                  <a:gd name="connsiteY11" fmla="*/ 285064 h 336550"/>
                  <a:gd name="connsiteX12" fmla="*/ 135202 w 293583"/>
                  <a:gd name="connsiteY12" fmla="*/ 288925 h 336550"/>
                  <a:gd name="connsiteX13" fmla="*/ 139171 w 293583"/>
                  <a:gd name="connsiteY13" fmla="*/ 287638 h 336550"/>
                  <a:gd name="connsiteX14" fmla="*/ 202671 w 293583"/>
                  <a:gd name="connsiteY14" fmla="*/ 254172 h 336550"/>
                  <a:gd name="connsiteX15" fmla="*/ 194734 w 293583"/>
                  <a:gd name="connsiteY15" fmla="*/ 241300 h 336550"/>
                  <a:gd name="connsiteX16" fmla="*/ 77894 w 293583"/>
                  <a:gd name="connsiteY16" fmla="*/ 230187 h 336550"/>
                  <a:gd name="connsiteX17" fmla="*/ 71544 w 293583"/>
                  <a:gd name="connsiteY17" fmla="*/ 234156 h 336550"/>
                  <a:gd name="connsiteX18" fmla="*/ 66464 w 293583"/>
                  <a:gd name="connsiteY18" fmla="*/ 236802 h 336550"/>
                  <a:gd name="connsiteX19" fmla="*/ 62654 w 293583"/>
                  <a:gd name="connsiteY19" fmla="*/ 248708 h 336550"/>
                  <a:gd name="connsiteX20" fmla="*/ 63924 w 293583"/>
                  <a:gd name="connsiteY20" fmla="*/ 250031 h 336550"/>
                  <a:gd name="connsiteX21" fmla="*/ 71544 w 293583"/>
                  <a:gd name="connsiteY21" fmla="*/ 254000 h 336550"/>
                  <a:gd name="connsiteX22" fmla="*/ 75354 w 293583"/>
                  <a:gd name="connsiteY22" fmla="*/ 254000 h 336550"/>
                  <a:gd name="connsiteX23" fmla="*/ 80434 w 293583"/>
                  <a:gd name="connsiteY23" fmla="*/ 250031 h 336550"/>
                  <a:gd name="connsiteX24" fmla="*/ 86784 w 293583"/>
                  <a:gd name="connsiteY24" fmla="*/ 247385 h 336550"/>
                  <a:gd name="connsiteX25" fmla="*/ 77894 w 293583"/>
                  <a:gd name="connsiteY25" fmla="*/ 230187 h 336550"/>
                  <a:gd name="connsiteX26" fmla="*/ 61067 w 293583"/>
                  <a:gd name="connsiteY26" fmla="*/ 198437 h 336550"/>
                  <a:gd name="connsiteX27" fmla="*/ 54187 w 293583"/>
                  <a:gd name="connsiteY27" fmla="*/ 202604 h 336550"/>
                  <a:gd name="connsiteX28" fmla="*/ 50060 w 293583"/>
                  <a:gd name="connsiteY28" fmla="*/ 206771 h 336550"/>
                  <a:gd name="connsiteX29" fmla="*/ 51436 w 293583"/>
                  <a:gd name="connsiteY29" fmla="*/ 215106 h 336550"/>
                  <a:gd name="connsiteX30" fmla="*/ 59691 w 293583"/>
                  <a:gd name="connsiteY30" fmla="*/ 220662 h 336550"/>
                  <a:gd name="connsiteX31" fmla="*/ 63818 w 293583"/>
                  <a:gd name="connsiteY31" fmla="*/ 219273 h 336550"/>
                  <a:gd name="connsiteX32" fmla="*/ 69322 w 293583"/>
                  <a:gd name="connsiteY32" fmla="*/ 216495 h 336550"/>
                  <a:gd name="connsiteX33" fmla="*/ 61067 w 293583"/>
                  <a:gd name="connsiteY33" fmla="*/ 198437 h 336550"/>
                  <a:gd name="connsiteX34" fmla="*/ 141011 w 293583"/>
                  <a:gd name="connsiteY34" fmla="*/ 42862 h 336550"/>
                  <a:gd name="connsiteX35" fmla="*/ 29634 w 293583"/>
                  <a:gd name="connsiteY35" fmla="*/ 103643 h 336550"/>
                  <a:gd name="connsiteX36" fmla="*/ 116115 w 293583"/>
                  <a:gd name="connsiteY36" fmla="*/ 263525 h 336550"/>
                  <a:gd name="connsiteX37" fmla="*/ 190803 w 293583"/>
                  <a:gd name="connsiteY37" fmla="*/ 222564 h 336550"/>
                  <a:gd name="connsiteX38" fmla="*/ 193424 w 293583"/>
                  <a:gd name="connsiteY38" fmla="*/ 198780 h 336550"/>
                  <a:gd name="connsiteX39" fmla="*/ 193424 w 293583"/>
                  <a:gd name="connsiteY39" fmla="*/ 197458 h 336550"/>
                  <a:gd name="connsiteX40" fmla="*/ 194734 w 293583"/>
                  <a:gd name="connsiteY40" fmla="*/ 189530 h 336550"/>
                  <a:gd name="connsiteX41" fmla="*/ 185562 w 293583"/>
                  <a:gd name="connsiteY41" fmla="*/ 186888 h 336550"/>
                  <a:gd name="connsiteX42" fmla="*/ 152804 w 293583"/>
                  <a:gd name="connsiteY42" fmla="*/ 167068 h 336550"/>
                  <a:gd name="connsiteX43" fmla="*/ 177700 w 293583"/>
                  <a:gd name="connsiteY43" fmla="*/ 130070 h 336550"/>
                  <a:gd name="connsiteX44" fmla="*/ 185562 w 293583"/>
                  <a:gd name="connsiteY44" fmla="*/ 126106 h 336550"/>
                  <a:gd name="connsiteX45" fmla="*/ 141011 w 293583"/>
                  <a:gd name="connsiteY45" fmla="*/ 42862 h 336550"/>
                  <a:gd name="connsiteX46" fmla="*/ 120699 w 293583"/>
                  <a:gd name="connsiteY46" fmla="*/ 17462 h 336550"/>
                  <a:gd name="connsiteX47" fmla="*/ 116748 w 293583"/>
                  <a:gd name="connsiteY47" fmla="*/ 18785 h 336550"/>
                  <a:gd name="connsiteX48" fmla="*/ 20614 w 293583"/>
                  <a:gd name="connsiteY48" fmla="*/ 70379 h 336550"/>
                  <a:gd name="connsiteX49" fmla="*/ 16663 w 293583"/>
                  <a:gd name="connsiteY49" fmla="*/ 75671 h 336550"/>
                  <a:gd name="connsiteX50" fmla="*/ 16663 w 293583"/>
                  <a:gd name="connsiteY50" fmla="*/ 82285 h 336550"/>
                  <a:gd name="connsiteX51" fmla="*/ 20614 w 293583"/>
                  <a:gd name="connsiteY51" fmla="*/ 88900 h 336550"/>
                  <a:gd name="connsiteX52" fmla="*/ 131234 w 293583"/>
                  <a:gd name="connsiteY52" fmla="*/ 29368 h 336550"/>
                  <a:gd name="connsiteX53" fmla="*/ 128600 w 293583"/>
                  <a:gd name="connsiteY53" fmla="*/ 22754 h 336550"/>
                  <a:gd name="connsiteX54" fmla="*/ 120699 w 293583"/>
                  <a:gd name="connsiteY54" fmla="*/ 17462 h 336550"/>
                  <a:gd name="connsiteX55" fmla="*/ 192839 w 293583"/>
                  <a:gd name="connsiteY55" fmla="*/ 5790 h 336550"/>
                  <a:gd name="connsiteX56" fmla="*/ 202058 w 293583"/>
                  <a:gd name="connsiteY56" fmla="*/ 13634 h 336550"/>
                  <a:gd name="connsiteX57" fmla="*/ 202058 w 293583"/>
                  <a:gd name="connsiteY57" fmla="*/ 17556 h 336550"/>
                  <a:gd name="connsiteX58" fmla="*/ 275805 w 293583"/>
                  <a:gd name="connsiteY58" fmla="*/ 26707 h 336550"/>
                  <a:gd name="connsiteX59" fmla="*/ 275805 w 293583"/>
                  <a:gd name="connsiteY59" fmla="*/ 111685 h 336550"/>
                  <a:gd name="connsiteX60" fmla="*/ 270537 w 293583"/>
                  <a:gd name="connsiteY60" fmla="*/ 114300 h 336550"/>
                  <a:gd name="connsiteX61" fmla="*/ 263953 w 293583"/>
                  <a:gd name="connsiteY61" fmla="*/ 111685 h 336550"/>
                  <a:gd name="connsiteX62" fmla="*/ 263953 w 293583"/>
                  <a:gd name="connsiteY62" fmla="*/ 99919 h 336550"/>
                  <a:gd name="connsiteX63" fmla="*/ 263953 w 293583"/>
                  <a:gd name="connsiteY63" fmla="*/ 38474 h 336550"/>
                  <a:gd name="connsiteX64" fmla="*/ 233664 w 293583"/>
                  <a:gd name="connsiteY64" fmla="*/ 26707 h 336550"/>
                  <a:gd name="connsiteX65" fmla="*/ 213910 w 293583"/>
                  <a:gd name="connsiteY65" fmla="*/ 30629 h 336550"/>
                  <a:gd name="connsiteX66" fmla="*/ 217861 w 293583"/>
                  <a:gd name="connsiteY66" fmla="*/ 30629 h 336550"/>
                  <a:gd name="connsiteX67" fmla="*/ 227079 w 293583"/>
                  <a:gd name="connsiteY67" fmla="*/ 39781 h 336550"/>
                  <a:gd name="connsiteX68" fmla="*/ 217861 w 293583"/>
                  <a:gd name="connsiteY68" fmla="*/ 48932 h 336550"/>
                  <a:gd name="connsiteX69" fmla="*/ 192839 w 293583"/>
                  <a:gd name="connsiteY69" fmla="*/ 48932 h 336550"/>
                  <a:gd name="connsiteX70" fmla="*/ 183621 w 293583"/>
                  <a:gd name="connsiteY70" fmla="*/ 39781 h 336550"/>
                  <a:gd name="connsiteX71" fmla="*/ 183621 w 293583"/>
                  <a:gd name="connsiteY71" fmla="*/ 13634 h 336550"/>
                  <a:gd name="connsiteX72" fmla="*/ 192839 w 293583"/>
                  <a:gd name="connsiteY72" fmla="*/ 5790 h 336550"/>
                  <a:gd name="connsiteX73" fmla="*/ 121837 w 293583"/>
                  <a:gd name="connsiteY73" fmla="*/ 0 h 336550"/>
                  <a:gd name="connsiteX74" fmla="*/ 144205 w 293583"/>
                  <a:gd name="connsiteY74" fmla="*/ 13146 h 336550"/>
                  <a:gd name="connsiteX75" fmla="*/ 203415 w 293583"/>
                  <a:gd name="connsiteY75" fmla="*/ 120948 h 336550"/>
                  <a:gd name="connsiteX76" fmla="*/ 236309 w 293583"/>
                  <a:gd name="connsiteY76" fmla="*/ 123577 h 336550"/>
                  <a:gd name="connsiteX77" fmla="*/ 262624 w 293583"/>
                  <a:gd name="connsiteY77" fmla="*/ 153814 h 336550"/>
                  <a:gd name="connsiteX78" fmla="*/ 265256 w 293583"/>
                  <a:gd name="connsiteY78" fmla="*/ 160387 h 336550"/>
                  <a:gd name="connsiteX79" fmla="*/ 274466 w 293583"/>
                  <a:gd name="connsiteY79" fmla="*/ 281335 h 336550"/>
                  <a:gd name="connsiteX80" fmla="*/ 266572 w 293583"/>
                  <a:gd name="connsiteY80" fmla="*/ 286593 h 336550"/>
                  <a:gd name="connsiteX81" fmla="*/ 262624 w 293583"/>
                  <a:gd name="connsiteY81" fmla="*/ 286593 h 336550"/>
                  <a:gd name="connsiteX82" fmla="*/ 257361 w 293583"/>
                  <a:gd name="connsiteY82" fmla="*/ 274762 h 336550"/>
                  <a:gd name="connsiteX83" fmla="*/ 248151 w 293583"/>
                  <a:gd name="connsiteY83" fmla="*/ 165646 h 336550"/>
                  <a:gd name="connsiteX84" fmla="*/ 246835 w 293583"/>
                  <a:gd name="connsiteY84" fmla="*/ 159072 h 336550"/>
                  <a:gd name="connsiteX85" fmla="*/ 229730 w 293583"/>
                  <a:gd name="connsiteY85" fmla="*/ 139353 h 336550"/>
                  <a:gd name="connsiteX86" fmla="*/ 184994 w 293583"/>
                  <a:gd name="connsiteY86" fmla="*/ 145926 h 336550"/>
                  <a:gd name="connsiteX87" fmla="*/ 170520 w 293583"/>
                  <a:gd name="connsiteY87" fmla="*/ 161702 h 336550"/>
                  <a:gd name="connsiteX88" fmla="*/ 184994 w 293583"/>
                  <a:gd name="connsiteY88" fmla="*/ 169590 h 336550"/>
                  <a:gd name="connsiteX89" fmla="*/ 209994 w 293583"/>
                  <a:gd name="connsiteY89" fmla="*/ 180107 h 336550"/>
                  <a:gd name="connsiteX90" fmla="*/ 211309 w 293583"/>
                  <a:gd name="connsiteY90" fmla="*/ 202456 h 336550"/>
                  <a:gd name="connsiteX91" fmla="*/ 227099 w 293583"/>
                  <a:gd name="connsiteY91" fmla="*/ 251098 h 336550"/>
                  <a:gd name="connsiteX92" fmla="*/ 231046 w 293583"/>
                  <a:gd name="connsiteY92" fmla="*/ 262930 h 336550"/>
                  <a:gd name="connsiteX93" fmla="*/ 219204 w 293583"/>
                  <a:gd name="connsiteY93" fmla="*/ 266874 h 336550"/>
                  <a:gd name="connsiteX94" fmla="*/ 217888 w 293583"/>
                  <a:gd name="connsiteY94" fmla="*/ 265559 h 336550"/>
                  <a:gd name="connsiteX95" fmla="*/ 154731 w 293583"/>
                  <a:gd name="connsiteY95" fmla="*/ 299740 h 336550"/>
                  <a:gd name="connsiteX96" fmla="*/ 175783 w 293583"/>
                  <a:gd name="connsiteY96" fmla="*/ 319460 h 336550"/>
                  <a:gd name="connsiteX97" fmla="*/ 179731 w 293583"/>
                  <a:gd name="connsiteY97" fmla="*/ 331291 h 336550"/>
                  <a:gd name="connsiteX98" fmla="*/ 171836 w 293583"/>
                  <a:gd name="connsiteY98" fmla="*/ 336550 h 336550"/>
                  <a:gd name="connsiteX99" fmla="*/ 167889 w 293583"/>
                  <a:gd name="connsiteY99" fmla="*/ 335235 h 336550"/>
                  <a:gd name="connsiteX100" fmla="*/ 137626 w 293583"/>
                  <a:gd name="connsiteY100" fmla="*/ 306313 h 336550"/>
                  <a:gd name="connsiteX101" fmla="*/ 136311 w 293583"/>
                  <a:gd name="connsiteY101" fmla="*/ 306313 h 336550"/>
                  <a:gd name="connsiteX102" fmla="*/ 112627 w 293583"/>
                  <a:gd name="connsiteY102" fmla="*/ 294481 h 336550"/>
                  <a:gd name="connsiteX103" fmla="*/ 107364 w 293583"/>
                  <a:gd name="connsiteY103" fmla="*/ 297111 h 336550"/>
                  <a:gd name="connsiteX104" fmla="*/ 94206 w 293583"/>
                  <a:gd name="connsiteY104" fmla="*/ 301055 h 336550"/>
                  <a:gd name="connsiteX105" fmla="*/ 70522 w 293583"/>
                  <a:gd name="connsiteY105" fmla="*/ 286593 h 336550"/>
                  <a:gd name="connsiteX106" fmla="*/ 70522 w 293583"/>
                  <a:gd name="connsiteY106" fmla="*/ 285279 h 336550"/>
                  <a:gd name="connsiteX107" fmla="*/ 67891 w 293583"/>
                  <a:gd name="connsiteY107" fmla="*/ 272132 h 336550"/>
                  <a:gd name="connsiteX108" fmla="*/ 48154 w 293583"/>
                  <a:gd name="connsiteY108" fmla="*/ 257671 h 336550"/>
                  <a:gd name="connsiteX109" fmla="*/ 48154 w 293583"/>
                  <a:gd name="connsiteY109" fmla="*/ 256356 h 336550"/>
                  <a:gd name="connsiteX110" fmla="*/ 46838 w 293583"/>
                  <a:gd name="connsiteY110" fmla="*/ 234007 h 336550"/>
                  <a:gd name="connsiteX111" fmla="*/ 36312 w 293583"/>
                  <a:gd name="connsiteY111" fmla="*/ 223490 h 336550"/>
                  <a:gd name="connsiteX112" fmla="*/ 36312 w 293583"/>
                  <a:gd name="connsiteY112" fmla="*/ 222176 h 336550"/>
                  <a:gd name="connsiteX113" fmla="*/ 33681 w 293583"/>
                  <a:gd name="connsiteY113" fmla="*/ 202456 h 336550"/>
                  <a:gd name="connsiteX114" fmla="*/ 46838 w 293583"/>
                  <a:gd name="connsiteY114" fmla="*/ 186680 h 336550"/>
                  <a:gd name="connsiteX115" fmla="*/ 53417 w 293583"/>
                  <a:gd name="connsiteY115" fmla="*/ 182736 h 336550"/>
                  <a:gd name="connsiteX116" fmla="*/ 3418 w 293583"/>
                  <a:gd name="connsiteY116" fmla="*/ 90711 h 336550"/>
                  <a:gd name="connsiteX117" fmla="*/ 787 w 293583"/>
                  <a:gd name="connsiteY117" fmla="*/ 70991 h 336550"/>
                  <a:gd name="connsiteX118" fmla="*/ 13944 w 293583"/>
                  <a:gd name="connsiteY118" fmla="*/ 55215 h 336550"/>
                  <a:gd name="connsiteX119" fmla="*/ 108679 w 293583"/>
                  <a:gd name="connsiteY119" fmla="*/ 2629 h 336550"/>
                  <a:gd name="connsiteX120" fmla="*/ 121837 w 293583"/>
                  <a:gd name="connsiteY1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93583" h="336550">
                    <a:moveTo>
                      <a:pt x="95356" y="263525"/>
                    </a:moveTo>
                    <a:cubicBezTo>
                      <a:pt x="95356" y="263525"/>
                      <a:pt x="95356" y="263525"/>
                      <a:pt x="89006" y="266065"/>
                    </a:cubicBezTo>
                    <a:cubicBezTo>
                      <a:pt x="87736" y="267335"/>
                      <a:pt x="86466" y="268605"/>
                      <a:pt x="85196" y="271145"/>
                    </a:cubicBezTo>
                    <a:cubicBezTo>
                      <a:pt x="85196" y="273685"/>
                      <a:pt x="85196" y="274955"/>
                      <a:pt x="86466" y="277495"/>
                    </a:cubicBezTo>
                    <a:cubicBezTo>
                      <a:pt x="86466" y="277495"/>
                      <a:pt x="86466" y="277495"/>
                      <a:pt x="86466" y="278765"/>
                    </a:cubicBezTo>
                    <a:cubicBezTo>
                      <a:pt x="87736" y="281305"/>
                      <a:pt x="91546" y="282575"/>
                      <a:pt x="94086" y="282575"/>
                    </a:cubicBezTo>
                    <a:cubicBezTo>
                      <a:pt x="95356" y="282575"/>
                      <a:pt x="96626" y="282575"/>
                      <a:pt x="97896" y="281305"/>
                    </a:cubicBezTo>
                    <a:lnTo>
                      <a:pt x="104246" y="278765"/>
                    </a:lnTo>
                    <a:cubicBezTo>
                      <a:pt x="104246" y="278765"/>
                      <a:pt x="104246" y="278765"/>
                      <a:pt x="95356" y="263525"/>
                    </a:cubicBezTo>
                    <a:close/>
                    <a:moveTo>
                      <a:pt x="194734" y="241300"/>
                    </a:moveTo>
                    <a:cubicBezTo>
                      <a:pt x="194734" y="241300"/>
                      <a:pt x="194734" y="241300"/>
                      <a:pt x="123296" y="278628"/>
                    </a:cubicBezTo>
                    <a:cubicBezTo>
                      <a:pt x="123296" y="278628"/>
                      <a:pt x="123296" y="278628"/>
                      <a:pt x="127265" y="285064"/>
                    </a:cubicBezTo>
                    <a:cubicBezTo>
                      <a:pt x="128588" y="287638"/>
                      <a:pt x="131233" y="288925"/>
                      <a:pt x="135202" y="288925"/>
                    </a:cubicBezTo>
                    <a:cubicBezTo>
                      <a:pt x="136525" y="288925"/>
                      <a:pt x="137848" y="288925"/>
                      <a:pt x="139171" y="287638"/>
                    </a:cubicBezTo>
                    <a:cubicBezTo>
                      <a:pt x="139171" y="287638"/>
                      <a:pt x="139171" y="287638"/>
                      <a:pt x="202671" y="254172"/>
                    </a:cubicBezTo>
                    <a:cubicBezTo>
                      <a:pt x="200025" y="250310"/>
                      <a:pt x="196057" y="246449"/>
                      <a:pt x="194734" y="241300"/>
                    </a:cubicBezTo>
                    <a:close/>
                    <a:moveTo>
                      <a:pt x="77894" y="230187"/>
                    </a:moveTo>
                    <a:cubicBezTo>
                      <a:pt x="77894" y="230187"/>
                      <a:pt x="77894" y="230187"/>
                      <a:pt x="71544" y="234156"/>
                    </a:cubicBezTo>
                    <a:cubicBezTo>
                      <a:pt x="71544" y="234156"/>
                      <a:pt x="71544" y="234156"/>
                      <a:pt x="66464" y="236802"/>
                    </a:cubicBezTo>
                    <a:cubicBezTo>
                      <a:pt x="62654" y="239448"/>
                      <a:pt x="61384" y="244739"/>
                      <a:pt x="62654" y="248708"/>
                    </a:cubicBezTo>
                    <a:cubicBezTo>
                      <a:pt x="62654" y="248708"/>
                      <a:pt x="62654" y="248708"/>
                      <a:pt x="63924" y="250031"/>
                    </a:cubicBezTo>
                    <a:cubicBezTo>
                      <a:pt x="65194" y="252677"/>
                      <a:pt x="67734" y="254000"/>
                      <a:pt x="71544" y="254000"/>
                    </a:cubicBezTo>
                    <a:cubicBezTo>
                      <a:pt x="72814" y="254000"/>
                      <a:pt x="74084" y="254000"/>
                      <a:pt x="75354" y="254000"/>
                    </a:cubicBezTo>
                    <a:cubicBezTo>
                      <a:pt x="75354" y="254000"/>
                      <a:pt x="75354" y="254000"/>
                      <a:pt x="80434" y="250031"/>
                    </a:cubicBezTo>
                    <a:cubicBezTo>
                      <a:pt x="80434" y="250031"/>
                      <a:pt x="80434" y="250031"/>
                      <a:pt x="86784" y="247385"/>
                    </a:cubicBezTo>
                    <a:cubicBezTo>
                      <a:pt x="86784" y="247385"/>
                      <a:pt x="86784" y="247385"/>
                      <a:pt x="77894" y="230187"/>
                    </a:cubicBezTo>
                    <a:close/>
                    <a:moveTo>
                      <a:pt x="61067" y="198437"/>
                    </a:moveTo>
                    <a:cubicBezTo>
                      <a:pt x="61067" y="198437"/>
                      <a:pt x="61067" y="198437"/>
                      <a:pt x="54187" y="202604"/>
                    </a:cubicBezTo>
                    <a:cubicBezTo>
                      <a:pt x="52811" y="202604"/>
                      <a:pt x="51436" y="205382"/>
                      <a:pt x="50060" y="206771"/>
                    </a:cubicBezTo>
                    <a:cubicBezTo>
                      <a:pt x="48684" y="209550"/>
                      <a:pt x="50060" y="212328"/>
                      <a:pt x="51436" y="215106"/>
                    </a:cubicBezTo>
                    <a:cubicBezTo>
                      <a:pt x="52811" y="217884"/>
                      <a:pt x="55563" y="220662"/>
                      <a:pt x="59691" y="220662"/>
                    </a:cubicBezTo>
                    <a:cubicBezTo>
                      <a:pt x="61067" y="220662"/>
                      <a:pt x="62443" y="220662"/>
                      <a:pt x="63818" y="219273"/>
                    </a:cubicBezTo>
                    <a:cubicBezTo>
                      <a:pt x="63818" y="219273"/>
                      <a:pt x="63818" y="219273"/>
                      <a:pt x="69322" y="216495"/>
                    </a:cubicBezTo>
                    <a:cubicBezTo>
                      <a:pt x="69322" y="216495"/>
                      <a:pt x="69322" y="216495"/>
                      <a:pt x="61067" y="198437"/>
                    </a:cubicBezTo>
                    <a:close/>
                    <a:moveTo>
                      <a:pt x="141011" y="42862"/>
                    </a:moveTo>
                    <a:cubicBezTo>
                      <a:pt x="141011" y="42862"/>
                      <a:pt x="141011" y="42862"/>
                      <a:pt x="29634" y="103643"/>
                    </a:cubicBezTo>
                    <a:cubicBezTo>
                      <a:pt x="29634" y="103643"/>
                      <a:pt x="29634" y="103643"/>
                      <a:pt x="116115" y="263525"/>
                    </a:cubicBezTo>
                    <a:cubicBezTo>
                      <a:pt x="116115" y="263525"/>
                      <a:pt x="116115" y="263525"/>
                      <a:pt x="190803" y="222564"/>
                    </a:cubicBezTo>
                    <a:cubicBezTo>
                      <a:pt x="190803" y="215957"/>
                      <a:pt x="190803" y="208029"/>
                      <a:pt x="193424" y="198780"/>
                    </a:cubicBezTo>
                    <a:cubicBezTo>
                      <a:pt x="193424" y="197458"/>
                      <a:pt x="193424" y="197458"/>
                      <a:pt x="193424" y="197458"/>
                    </a:cubicBezTo>
                    <a:cubicBezTo>
                      <a:pt x="194734" y="194816"/>
                      <a:pt x="194734" y="190852"/>
                      <a:pt x="194734" y="189530"/>
                    </a:cubicBezTo>
                    <a:cubicBezTo>
                      <a:pt x="193424" y="188209"/>
                      <a:pt x="190803" y="186888"/>
                      <a:pt x="185562" y="186888"/>
                    </a:cubicBezTo>
                    <a:cubicBezTo>
                      <a:pt x="176389" y="188209"/>
                      <a:pt x="159355" y="185566"/>
                      <a:pt x="152804" y="167068"/>
                    </a:cubicBezTo>
                    <a:cubicBezTo>
                      <a:pt x="147562" y="153854"/>
                      <a:pt x="158045" y="139319"/>
                      <a:pt x="177700" y="130070"/>
                    </a:cubicBezTo>
                    <a:cubicBezTo>
                      <a:pt x="180320" y="128749"/>
                      <a:pt x="182941" y="127428"/>
                      <a:pt x="185562" y="126106"/>
                    </a:cubicBezTo>
                    <a:cubicBezTo>
                      <a:pt x="185562" y="126106"/>
                      <a:pt x="185562" y="126106"/>
                      <a:pt x="141011" y="42862"/>
                    </a:cubicBezTo>
                    <a:close/>
                    <a:moveTo>
                      <a:pt x="120699" y="17462"/>
                    </a:moveTo>
                    <a:cubicBezTo>
                      <a:pt x="119382" y="17462"/>
                      <a:pt x="118065" y="18785"/>
                      <a:pt x="116748" y="18785"/>
                    </a:cubicBezTo>
                    <a:cubicBezTo>
                      <a:pt x="116748" y="18785"/>
                      <a:pt x="116748" y="18785"/>
                      <a:pt x="20614" y="70379"/>
                    </a:cubicBezTo>
                    <a:cubicBezTo>
                      <a:pt x="17980" y="71702"/>
                      <a:pt x="16663" y="74348"/>
                      <a:pt x="16663" y="75671"/>
                    </a:cubicBezTo>
                    <a:cubicBezTo>
                      <a:pt x="15346" y="78317"/>
                      <a:pt x="15346" y="80962"/>
                      <a:pt x="16663" y="82285"/>
                    </a:cubicBezTo>
                    <a:cubicBezTo>
                      <a:pt x="16663" y="82285"/>
                      <a:pt x="16663" y="82285"/>
                      <a:pt x="20614" y="88900"/>
                    </a:cubicBezTo>
                    <a:cubicBezTo>
                      <a:pt x="20614" y="88900"/>
                      <a:pt x="20614" y="88900"/>
                      <a:pt x="131234" y="29368"/>
                    </a:cubicBezTo>
                    <a:cubicBezTo>
                      <a:pt x="131234" y="29368"/>
                      <a:pt x="131234" y="29368"/>
                      <a:pt x="128600" y="22754"/>
                    </a:cubicBezTo>
                    <a:cubicBezTo>
                      <a:pt x="125966" y="20108"/>
                      <a:pt x="123332" y="17462"/>
                      <a:pt x="120699" y="17462"/>
                    </a:cubicBezTo>
                    <a:close/>
                    <a:moveTo>
                      <a:pt x="192839" y="5790"/>
                    </a:moveTo>
                    <a:cubicBezTo>
                      <a:pt x="198107" y="5790"/>
                      <a:pt x="202058" y="9712"/>
                      <a:pt x="202058" y="13634"/>
                    </a:cubicBezTo>
                    <a:cubicBezTo>
                      <a:pt x="202058" y="13634"/>
                      <a:pt x="202058" y="13634"/>
                      <a:pt x="202058" y="17556"/>
                    </a:cubicBezTo>
                    <a:cubicBezTo>
                      <a:pt x="224445" y="3175"/>
                      <a:pt x="256051" y="5790"/>
                      <a:pt x="275805" y="26707"/>
                    </a:cubicBezTo>
                    <a:cubicBezTo>
                      <a:pt x="299509" y="50240"/>
                      <a:pt x="299509" y="88153"/>
                      <a:pt x="275805" y="111685"/>
                    </a:cubicBezTo>
                    <a:cubicBezTo>
                      <a:pt x="274488" y="114300"/>
                      <a:pt x="271854" y="114300"/>
                      <a:pt x="270537" y="114300"/>
                    </a:cubicBezTo>
                    <a:cubicBezTo>
                      <a:pt x="267903" y="114300"/>
                      <a:pt x="265269" y="114300"/>
                      <a:pt x="263953" y="111685"/>
                    </a:cubicBezTo>
                    <a:cubicBezTo>
                      <a:pt x="260002" y="109071"/>
                      <a:pt x="260002" y="102534"/>
                      <a:pt x="263953" y="99919"/>
                    </a:cubicBezTo>
                    <a:cubicBezTo>
                      <a:pt x="281072" y="82924"/>
                      <a:pt x="281072" y="55469"/>
                      <a:pt x="263953" y="38474"/>
                    </a:cubicBezTo>
                    <a:cubicBezTo>
                      <a:pt x="256051" y="30629"/>
                      <a:pt x="244199" y="26707"/>
                      <a:pt x="233664" y="26707"/>
                    </a:cubicBezTo>
                    <a:cubicBezTo>
                      <a:pt x="225762" y="26707"/>
                      <a:pt x="219178" y="28015"/>
                      <a:pt x="213910" y="30629"/>
                    </a:cubicBezTo>
                    <a:cubicBezTo>
                      <a:pt x="213910" y="30629"/>
                      <a:pt x="213910" y="30629"/>
                      <a:pt x="217861" y="30629"/>
                    </a:cubicBezTo>
                    <a:cubicBezTo>
                      <a:pt x="223128" y="30629"/>
                      <a:pt x="227079" y="34551"/>
                      <a:pt x="227079" y="39781"/>
                    </a:cubicBezTo>
                    <a:cubicBezTo>
                      <a:pt x="227079" y="45010"/>
                      <a:pt x="223128" y="48932"/>
                      <a:pt x="217861" y="48932"/>
                    </a:cubicBezTo>
                    <a:cubicBezTo>
                      <a:pt x="217861" y="48932"/>
                      <a:pt x="217861" y="48932"/>
                      <a:pt x="192839" y="48932"/>
                    </a:cubicBezTo>
                    <a:cubicBezTo>
                      <a:pt x="187572" y="48932"/>
                      <a:pt x="183621" y="45010"/>
                      <a:pt x="183621" y="39781"/>
                    </a:cubicBezTo>
                    <a:cubicBezTo>
                      <a:pt x="183621" y="39781"/>
                      <a:pt x="183621" y="39781"/>
                      <a:pt x="183621" y="13634"/>
                    </a:cubicBezTo>
                    <a:cubicBezTo>
                      <a:pt x="183621" y="9712"/>
                      <a:pt x="187572" y="5790"/>
                      <a:pt x="192839" y="5790"/>
                    </a:cubicBezTo>
                    <a:close/>
                    <a:moveTo>
                      <a:pt x="121837" y="0"/>
                    </a:moveTo>
                    <a:cubicBezTo>
                      <a:pt x="131047" y="0"/>
                      <a:pt x="140258" y="5259"/>
                      <a:pt x="144205" y="13146"/>
                    </a:cubicBezTo>
                    <a:cubicBezTo>
                      <a:pt x="144205" y="13146"/>
                      <a:pt x="144205" y="13146"/>
                      <a:pt x="203415" y="120948"/>
                    </a:cubicBezTo>
                    <a:cubicBezTo>
                      <a:pt x="215257" y="118318"/>
                      <a:pt x="227099" y="119633"/>
                      <a:pt x="236309" y="123577"/>
                    </a:cubicBezTo>
                    <a:cubicBezTo>
                      <a:pt x="248151" y="128836"/>
                      <a:pt x="257361" y="139353"/>
                      <a:pt x="262624" y="153814"/>
                    </a:cubicBezTo>
                    <a:cubicBezTo>
                      <a:pt x="263940" y="155129"/>
                      <a:pt x="263940" y="157758"/>
                      <a:pt x="265256" y="160387"/>
                    </a:cubicBezTo>
                    <a:cubicBezTo>
                      <a:pt x="277098" y="191939"/>
                      <a:pt x="291571" y="236637"/>
                      <a:pt x="274466" y="281335"/>
                    </a:cubicBezTo>
                    <a:cubicBezTo>
                      <a:pt x="273150" y="285279"/>
                      <a:pt x="269203" y="286593"/>
                      <a:pt x="266572" y="286593"/>
                    </a:cubicBezTo>
                    <a:cubicBezTo>
                      <a:pt x="265256" y="286593"/>
                      <a:pt x="263940" y="286593"/>
                      <a:pt x="262624" y="286593"/>
                    </a:cubicBezTo>
                    <a:cubicBezTo>
                      <a:pt x="258677" y="285279"/>
                      <a:pt x="256045" y="280020"/>
                      <a:pt x="257361" y="274762"/>
                    </a:cubicBezTo>
                    <a:cubicBezTo>
                      <a:pt x="273150" y="235322"/>
                      <a:pt x="259993" y="197197"/>
                      <a:pt x="248151" y="165646"/>
                    </a:cubicBezTo>
                    <a:cubicBezTo>
                      <a:pt x="248151" y="164331"/>
                      <a:pt x="246835" y="161702"/>
                      <a:pt x="246835" y="159072"/>
                    </a:cubicBezTo>
                    <a:cubicBezTo>
                      <a:pt x="242888" y="149870"/>
                      <a:pt x="237625" y="143297"/>
                      <a:pt x="229730" y="139353"/>
                    </a:cubicBezTo>
                    <a:cubicBezTo>
                      <a:pt x="219204" y="135409"/>
                      <a:pt x="203415" y="136723"/>
                      <a:pt x="184994" y="145926"/>
                    </a:cubicBezTo>
                    <a:cubicBezTo>
                      <a:pt x="178415" y="148555"/>
                      <a:pt x="167889" y="156443"/>
                      <a:pt x="170520" y="161702"/>
                    </a:cubicBezTo>
                    <a:cubicBezTo>
                      <a:pt x="173152" y="170904"/>
                      <a:pt x="183678" y="169590"/>
                      <a:pt x="184994" y="169590"/>
                    </a:cubicBezTo>
                    <a:cubicBezTo>
                      <a:pt x="196836" y="169590"/>
                      <a:pt x="204731" y="172219"/>
                      <a:pt x="209994" y="180107"/>
                    </a:cubicBezTo>
                    <a:cubicBezTo>
                      <a:pt x="215257" y="189309"/>
                      <a:pt x="212625" y="199827"/>
                      <a:pt x="211309" y="202456"/>
                    </a:cubicBezTo>
                    <a:cubicBezTo>
                      <a:pt x="206046" y="226120"/>
                      <a:pt x="211309" y="241895"/>
                      <a:pt x="227099" y="251098"/>
                    </a:cubicBezTo>
                    <a:cubicBezTo>
                      <a:pt x="231046" y="252413"/>
                      <a:pt x="233677" y="257671"/>
                      <a:pt x="231046" y="262930"/>
                    </a:cubicBezTo>
                    <a:cubicBezTo>
                      <a:pt x="228414" y="266874"/>
                      <a:pt x="223151" y="268188"/>
                      <a:pt x="219204" y="266874"/>
                    </a:cubicBezTo>
                    <a:cubicBezTo>
                      <a:pt x="219204" y="265559"/>
                      <a:pt x="219204" y="265559"/>
                      <a:pt x="217888" y="265559"/>
                    </a:cubicBezTo>
                    <a:cubicBezTo>
                      <a:pt x="217888" y="265559"/>
                      <a:pt x="217888" y="265559"/>
                      <a:pt x="154731" y="299740"/>
                    </a:cubicBezTo>
                    <a:cubicBezTo>
                      <a:pt x="158679" y="306313"/>
                      <a:pt x="166573" y="315516"/>
                      <a:pt x="175783" y="319460"/>
                    </a:cubicBezTo>
                    <a:cubicBezTo>
                      <a:pt x="179731" y="322089"/>
                      <a:pt x="182362" y="327347"/>
                      <a:pt x="179731" y="331291"/>
                    </a:cubicBezTo>
                    <a:cubicBezTo>
                      <a:pt x="178415" y="335235"/>
                      <a:pt x="175783" y="336550"/>
                      <a:pt x="171836" y="336550"/>
                    </a:cubicBezTo>
                    <a:cubicBezTo>
                      <a:pt x="170520" y="336550"/>
                      <a:pt x="169205" y="336550"/>
                      <a:pt x="167889" y="335235"/>
                    </a:cubicBezTo>
                    <a:cubicBezTo>
                      <a:pt x="153415" y="328662"/>
                      <a:pt x="142889" y="314201"/>
                      <a:pt x="137626" y="306313"/>
                    </a:cubicBezTo>
                    <a:cubicBezTo>
                      <a:pt x="137626" y="306313"/>
                      <a:pt x="136311" y="306313"/>
                      <a:pt x="136311" y="306313"/>
                    </a:cubicBezTo>
                    <a:cubicBezTo>
                      <a:pt x="127100" y="306313"/>
                      <a:pt x="117890" y="302369"/>
                      <a:pt x="112627" y="294481"/>
                    </a:cubicBezTo>
                    <a:cubicBezTo>
                      <a:pt x="112627" y="294481"/>
                      <a:pt x="112627" y="294481"/>
                      <a:pt x="107364" y="297111"/>
                    </a:cubicBezTo>
                    <a:cubicBezTo>
                      <a:pt x="103416" y="299740"/>
                      <a:pt x="98153" y="301055"/>
                      <a:pt x="94206" y="301055"/>
                    </a:cubicBezTo>
                    <a:cubicBezTo>
                      <a:pt x="84996" y="301055"/>
                      <a:pt x="75785" y="295796"/>
                      <a:pt x="70522" y="286593"/>
                    </a:cubicBezTo>
                    <a:cubicBezTo>
                      <a:pt x="70522" y="286593"/>
                      <a:pt x="70522" y="286593"/>
                      <a:pt x="70522" y="285279"/>
                    </a:cubicBezTo>
                    <a:cubicBezTo>
                      <a:pt x="67891" y="281335"/>
                      <a:pt x="66575" y="276076"/>
                      <a:pt x="67891" y="272132"/>
                    </a:cubicBezTo>
                    <a:cubicBezTo>
                      <a:pt x="58680" y="270818"/>
                      <a:pt x="52102" y="265559"/>
                      <a:pt x="48154" y="257671"/>
                    </a:cubicBezTo>
                    <a:cubicBezTo>
                      <a:pt x="48154" y="257671"/>
                      <a:pt x="48154" y="257671"/>
                      <a:pt x="48154" y="256356"/>
                    </a:cubicBezTo>
                    <a:cubicBezTo>
                      <a:pt x="42891" y="249783"/>
                      <a:pt x="42891" y="240581"/>
                      <a:pt x="46838" y="234007"/>
                    </a:cubicBezTo>
                    <a:cubicBezTo>
                      <a:pt x="42891" y="231378"/>
                      <a:pt x="38944" y="227434"/>
                      <a:pt x="36312" y="223490"/>
                    </a:cubicBezTo>
                    <a:cubicBezTo>
                      <a:pt x="36312" y="223490"/>
                      <a:pt x="36312" y="223490"/>
                      <a:pt x="36312" y="222176"/>
                    </a:cubicBezTo>
                    <a:cubicBezTo>
                      <a:pt x="32365" y="215602"/>
                      <a:pt x="32365" y="209029"/>
                      <a:pt x="33681" y="202456"/>
                    </a:cubicBezTo>
                    <a:cubicBezTo>
                      <a:pt x="36312" y="195883"/>
                      <a:pt x="40260" y="189309"/>
                      <a:pt x="46838" y="186680"/>
                    </a:cubicBezTo>
                    <a:cubicBezTo>
                      <a:pt x="46838" y="186680"/>
                      <a:pt x="46838" y="186680"/>
                      <a:pt x="53417" y="182736"/>
                    </a:cubicBezTo>
                    <a:cubicBezTo>
                      <a:pt x="53417" y="182736"/>
                      <a:pt x="53417" y="182736"/>
                      <a:pt x="3418" y="90711"/>
                    </a:cubicBezTo>
                    <a:cubicBezTo>
                      <a:pt x="-529" y="84138"/>
                      <a:pt x="-529" y="77564"/>
                      <a:pt x="787" y="70991"/>
                    </a:cubicBezTo>
                    <a:cubicBezTo>
                      <a:pt x="3418" y="63103"/>
                      <a:pt x="7365" y="57845"/>
                      <a:pt x="13944" y="55215"/>
                    </a:cubicBezTo>
                    <a:cubicBezTo>
                      <a:pt x="13944" y="55215"/>
                      <a:pt x="13944" y="55215"/>
                      <a:pt x="108679" y="2629"/>
                    </a:cubicBezTo>
                    <a:cubicBezTo>
                      <a:pt x="112627" y="1315"/>
                      <a:pt x="116574" y="0"/>
                      <a:pt x="121837" y="0"/>
                    </a:cubicBezTo>
                    <a:close/>
                  </a:path>
                </a:pathLst>
              </a:custGeom>
              <a:solidFill>
                <a:schemeClr val="bg1">
                  <a:lumMod val="65000"/>
                </a:schemeClr>
              </a:solidFill>
              <a:ln>
                <a:noFill/>
              </a:ln>
            </p:spPr>
            <p:txBody>
              <a:bodyPr anchor="ctr">
                <a:normAutofit lnSpcReduction="20000"/>
              </a:bodyPr>
              <a:lstStyle/>
              <a:p>
                <a:pPr algn="r"/>
              </a:p>
            </p:txBody>
          </p:sp>
        </p:grpSp>
        <p:grpSp>
          <p:nvGrpSpPr>
            <p:cNvPr id="15" name="ïśľîḑe"/>
            <p:cNvGrpSpPr/>
            <p:nvPr/>
          </p:nvGrpSpPr>
          <p:grpSpPr>
            <a:xfrm>
              <a:off x="7604775" y="5129370"/>
              <a:ext cx="3914432" cy="1017666"/>
              <a:chOff x="7555310" y="4399739"/>
              <a:chExt cx="3914432" cy="1017666"/>
            </a:xfrm>
          </p:grpSpPr>
          <p:cxnSp>
            <p:nvCxnSpPr>
              <p:cNvPr id="16" name="直接连接符 15"/>
              <p:cNvCxnSpPr/>
              <p:nvPr/>
            </p:nvCxnSpPr>
            <p:spPr>
              <a:xfrm flipH="1">
                <a:off x="8557961" y="4792251"/>
                <a:ext cx="291147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íṣliḓé"/>
              <p:cNvSpPr txBox="1"/>
              <p:nvPr/>
            </p:nvSpPr>
            <p:spPr>
              <a:xfrm>
                <a:off x="8559548" y="4399739"/>
                <a:ext cx="2909887" cy="392512"/>
              </a:xfrm>
              <a:prstGeom prst="rect">
                <a:avLst/>
              </a:prstGeom>
              <a:noFill/>
              <a:ln>
                <a:noFill/>
              </a:ln>
            </p:spPr>
            <p:txBody>
              <a:bodyPr wrap="none" lIns="91440" tIns="45720" rIns="91440" bIns="45720" anchor="ctr" anchorCtr="0">
                <a:normAutofit fontScale="90000"/>
              </a:bodyPr>
              <a:lstStyle/>
              <a:p>
                <a:pPr algn="r">
                  <a:buSzPct val="25000"/>
                </a:pPr>
                <a:r>
                  <a:rPr lang="en-US" altLang="de-DE" sz="2000" b="1" dirty="0"/>
                  <a:t>R5.</a:t>
                </a:r>
                <a:r>
                  <a:rPr lang="zh-CN" altLang="en-US" sz="2000" b="1" dirty="0"/>
                  <a:t>论文详情与标签探索</a:t>
                </a:r>
                <a:endParaRPr lang="zh-CN" altLang="en-US" sz="2000" b="1" dirty="0"/>
              </a:p>
            </p:txBody>
          </p:sp>
          <p:sp>
            <p:nvSpPr>
              <p:cNvPr id="18" name="išļîďé"/>
              <p:cNvSpPr txBox="1"/>
              <p:nvPr/>
            </p:nvSpPr>
            <p:spPr>
              <a:xfrm>
                <a:off x="7555310" y="4792511"/>
                <a:ext cx="3914432" cy="624894"/>
              </a:xfrm>
              <a:prstGeom prst="rect">
                <a:avLst/>
              </a:prstGeom>
              <a:noFill/>
              <a:ln>
                <a:noFill/>
              </a:ln>
            </p:spPr>
            <p:txBody>
              <a:bodyPr lIns="91440" tIns="45720" rIns="91440" bIns="45720" anchor="t" anchorCtr="0">
                <a:noAutofit/>
              </a:bodyPr>
              <a:lstStyle/>
              <a:p>
                <a:pPr algn="r">
                  <a:lnSpc>
                    <a:spcPct val="150000"/>
                  </a:lnSpc>
                  <a:buSzPct val="25000"/>
                </a:pPr>
                <a:r>
                  <a:rPr lang="zh-CN" altLang="en-US" sz="1200" dirty="0"/>
                  <a:t>系统需要提供每篇论文的详细信息，并支持基于标签关键词的筛选功能，帮助用户快速定位感兴趣的论文。</a:t>
                </a:r>
                <a:endParaRPr lang="zh-CN" altLang="en-US" sz="1200" dirty="0"/>
              </a:p>
            </p:txBody>
          </p:sp>
          <p:sp>
            <p:nvSpPr>
              <p:cNvPr id="19" name="ïsḻîdè" title="WSpneox6o6"/>
              <p:cNvSpPr/>
              <p:nvPr/>
            </p:nvSpPr>
            <p:spPr bwMode="auto">
              <a:xfrm>
                <a:off x="8502011" y="4418030"/>
                <a:ext cx="315000" cy="361102"/>
              </a:xfrm>
              <a:custGeom>
                <a:avLst/>
                <a:gdLst>
                  <a:gd name="connsiteX0" fmla="*/ 95356 w 293583"/>
                  <a:gd name="connsiteY0" fmla="*/ 263525 h 336550"/>
                  <a:gd name="connsiteX1" fmla="*/ 89006 w 293583"/>
                  <a:gd name="connsiteY1" fmla="*/ 266065 h 336550"/>
                  <a:gd name="connsiteX2" fmla="*/ 85196 w 293583"/>
                  <a:gd name="connsiteY2" fmla="*/ 271145 h 336550"/>
                  <a:gd name="connsiteX3" fmla="*/ 86466 w 293583"/>
                  <a:gd name="connsiteY3" fmla="*/ 277495 h 336550"/>
                  <a:gd name="connsiteX4" fmla="*/ 86466 w 293583"/>
                  <a:gd name="connsiteY4" fmla="*/ 278765 h 336550"/>
                  <a:gd name="connsiteX5" fmla="*/ 94086 w 293583"/>
                  <a:gd name="connsiteY5" fmla="*/ 282575 h 336550"/>
                  <a:gd name="connsiteX6" fmla="*/ 97896 w 293583"/>
                  <a:gd name="connsiteY6" fmla="*/ 281305 h 336550"/>
                  <a:gd name="connsiteX7" fmla="*/ 104246 w 293583"/>
                  <a:gd name="connsiteY7" fmla="*/ 278765 h 336550"/>
                  <a:gd name="connsiteX8" fmla="*/ 95356 w 293583"/>
                  <a:gd name="connsiteY8" fmla="*/ 263525 h 336550"/>
                  <a:gd name="connsiteX9" fmla="*/ 194734 w 293583"/>
                  <a:gd name="connsiteY9" fmla="*/ 241300 h 336550"/>
                  <a:gd name="connsiteX10" fmla="*/ 123296 w 293583"/>
                  <a:gd name="connsiteY10" fmla="*/ 278628 h 336550"/>
                  <a:gd name="connsiteX11" fmla="*/ 127265 w 293583"/>
                  <a:gd name="connsiteY11" fmla="*/ 285064 h 336550"/>
                  <a:gd name="connsiteX12" fmla="*/ 135202 w 293583"/>
                  <a:gd name="connsiteY12" fmla="*/ 288925 h 336550"/>
                  <a:gd name="connsiteX13" fmla="*/ 139171 w 293583"/>
                  <a:gd name="connsiteY13" fmla="*/ 287638 h 336550"/>
                  <a:gd name="connsiteX14" fmla="*/ 202671 w 293583"/>
                  <a:gd name="connsiteY14" fmla="*/ 254172 h 336550"/>
                  <a:gd name="connsiteX15" fmla="*/ 194734 w 293583"/>
                  <a:gd name="connsiteY15" fmla="*/ 241300 h 336550"/>
                  <a:gd name="connsiteX16" fmla="*/ 77894 w 293583"/>
                  <a:gd name="connsiteY16" fmla="*/ 230187 h 336550"/>
                  <a:gd name="connsiteX17" fmla="*/ 71544 w 293583"/>
                  <a:gd name="connsiteY17" fmla="*/ 234156 h 336550"/>
                  <a:gd name="connsiteX18" fmla="*/ 66464 w 293583"/>
                  <a:gd name="connsiteY18" fmla="*/ 236802 h 336550"/>
                  <a:gd name="connsiteX19" fmla="*/ 62654 w 293583"/>
                  <a:gd name="connsiteY19" fmla="*/ 248708 h 336550"/>
                  <a:gd name="connsiteX20" fmla="*/ 63924 w 293583"/>
                  <a:gd name="connsiteY20" fmla="*/ 250031 h 336550"/>
                  <a:gd name="connsiteX21" fmla="*/ 71544 w 293583"/>
                  <a:gd name="connsiteY21" fmla="*/ 254000 h 336550"/>
                  <a:gd name="connsiteX22" fmla="*/ 75354 w 293583"/>
                  <a:gd name="connsiteY22" fmla="*/ 254000 h 336550"/>
                  <a:gd name="connsiteX23" fmla="*/ 80434 w 293583"/>
                  <a:gd name="connsiteY23" fmla="*/ 250031 h 336550"/>
                  <a:gd name="connsiteX24" fmla="*/ 86784 w 293583"/>
                  <a:gd name="connsiteY24" fmla="*/ 247385 h 336550"/>
                  <a:gd name="connsiteX25" fmla="*/ 77894 w 293583"/>
                  <a:gd name="connsiteY25" fmla="*/ 230187 h 336550"/>
                  <a:gd name="connsiteX26" fmla="*/ 61067 w 293583"/>
                  <a:gd name="connsiteY26" fmla="*/ 198437 h 336550"/>
                  <a:gd name="connsiteX27" fmla="*/ 54187 w 293583"/>
                  <a:gd name="connsiteY27" fmla="*/ 202604 h 336550"/>
                  <a:gd name="connsiteX28" fmla="*/ 50060 w 293583"/>
                  <a:gd name="connsiteY28" fmla="*/ 206771 h 336550"/>
                  <a:gd name="connsiteX29" fmla="*/ 51436 w 293583"/>
                  <a:gd name="connsiteY29" fmla="*/ 215106 h 336550"/>
                  <a:gd name="connsiteX30" fmla="*/ 59691 w 293583"/>
                  <a:gd name="connsiteY30" fmla="*/ 220662 h 336550"/>
                  <a:gd name="connsiteX31" fmla="*/ 63818 w 293583"/>
                  <a:gd name="connsiteY31" fmla="*/ 219273 h 336550"/>
                  <a:gd name="connsiteX32" fmla="*/ 69322 w 293583"/>
                  <a:gd name="connsiteY32" fmla="*/ 216495 h 336550"/>
                  <a:gd name="connsiteX33" fmla="*/ 61067 w 293583"/>
                  <a:gd name="connsiteY33" fmla="*/ 198437 h 336550"/>
                  <a:gd name="connsiteX34" fmla="*/ 141011 w 293583"/>
                  <a:gd name="connsiteY34" fmla="*/ 42862 h 336550"/>
                  <a:gd name="connsiteX35" fmla="*/ 29634 w 293583"/>
                  <a:gd name="connsiteY35" fmla="*/ 103643 h 336550"/>
                  <a:gd name="connsiteX36" fmla="*/ 116115 w 293583"/>
                  <a:gd name="connsiteY36" fmla="*/ 263525 h 336550"/>
                  <a:gd name="connsiteX37" fmla="*/ 190803 w 293583"/>
                  <a:gd name="connsiteY37" fmla="*/ 222564 h 336550"/>
                  <a:gd name="connsiteX38" fmla="*/ 193424 w 293583"/>
                  <a:gd name="connsiteY38" fmla="*/ 198780 h 336550"/>
                  <a:gd name="connsiteX39" fmla="*/ 193424 w 293583"/>
                  <a:gd name="connsiteY39" fmla="*/ 197458 h 336550"/>
                  <a:gd name="connsiteX40" fmla="*/ 194734 w 293583"/>
                  <a:gd name="connsiteY40" fmla="*/ 189530 h 336550"/>
                  <a:gd name="connsiteX41" fmla="*/ 185562 w 293583"/>
                  <a:gd name="connsiteY41" fmla="*/ 186888 h 336550"/>
                  <a:gd name="connsiteX42" fmla="*/ 152804 w 293583"/>
                  <a:gd name="connsiteY42" fmla="*/ 167068 h 336550"/>
                  <a:gd name="connsiteX43" fmla="*/ 177700 w 293583"/>
                  <a:gd name="connsiteY43" fmla="*/ 130070 h 336550"/>
                  <a:gd name="connsiteX44" fmla="*/ 185562 w 293583"/>
                  <a:gd name="connsiteY44" fmla="*/ 126106 h 336550"/>
                  <a:gd name="connsiteX45" fmla="*/ 141011 w 293583"/>
                  <a:gd name="connsiteY45" fmla="*/ 42862 h 336550"/>
                  <a:gd name="connsiteX46" fmla="*/ 120699 w 293583"/>
                  <a:gd name="connsiteY46" fmla="*/ 17462 h 336550"/>
                  <a:gd name="connsiteX47" fmla="*/ 116748 w 293583"/>
                  <a:gd name="connsiteY47" fmla="*/ 18785 h 336550"/>
                  <a:gd name="connsiteX48" fmla="*/ 20614 w 293583"/>
                  <a:gd name="connsiteY48" fmla="*/ 70379 h 336550"/>
                  <a:gd name="connsiteX49" fmla="*/ 16663 w 293583"/>
                  <a:gd name="connsiteY49" fmla="*/ 75671 h 336550"/>
                  <a:gd name="connsiteX50" fmla="*/ 16663 w 293583"/>
                  <a:gd name="connsiteY50" fmla="*/ 82285 h 336550"/>
                  <a:gd name="connsiteX51" fmla="*/ 20614 w 293583"/>
                  <a:gd name="connsiteY51" fmla="*/ 88900 h 336550"/>
                  <a:gd name="connsiteX52" fmla="*/ 131234 w 293583"/>
                  <a:gd name="connsiteY52" fmla="*/ 29368 h 336550"/>
                  <a:gd name="connsiteX53" fmla="*/ 128600 w 293583"/>
                  <a:gd name="connsiteY53" fmla="*/ 22754 h 336550"/>
                  <a:gd name="connsiteX54" fmla="*/ 120699 w 293583"/>
                  <a:gd name="connsiteY54" fmla="*/ 17462 h 336550"/>
                  <a:gd name="connsiteX55" fmla="*/ 192839 w 293583"/>
                  <a:gd name="connsiteY55" fmla="*/ 5790 h 336550"/>
                  <a:gd name="connsiteX56" fmla="*/ 202058 w 293583"/>
                  <a:gd name="connsiteY56" fmla="*/ 13634 h 336550"/>
                  <a:gd name="connsiteX57" fmla="*/ 202058 w 293583"/>
                  <a:gd name="connsiteY57" fmla="*/ 17556 h 336550"/>
                  <a:gd name="connsiteX58" fmla="*/ 275805 w 293583"/>
                  <a:gd name="connsiteY58" fmla="*/ 26707 h 336550"/>
                  <a:gd name="connsiteX59" fmla="*/ 275805 w 293583"/>
                  <a:gd name="connsiteY59" fmla="*/ 111685 h 336550"/>
                  <a:gd name="connsiteX60" fmla="*/ 270537 w 293583"/>
                  <a:gd name="connsiteY60" fmla="*/ 114300 h 336550"/>
                  <a:gd name="connsiteX61" fmla="*/ 263953 w 293583"/>
                  <a:gd name="connsiteY61" fmla="*/ 111685 h 336550"/>
                  <a:gd name="connsiteX62" fmla="*/ 263953 w 293583"/>
                  <a:gd name="connsiteY62" fmla="*/ 99919 h 336550"/>
                  <a:gd name="connsiteX63" fmla="*/ 263953 w 293583"/>
                  <a:gd name="connsiteY63" fmla="*/ 38474 h 336550"/>
                  <a:gd name="connsiteX64" fmla="*/ 233664 w 293583"/>
                  <a:gd name="connsiteY64" fmla="*/ 26707 h 336550"/>
                  <a:gd name="connsiteX65" fmla="*/ 213910 w 293583"/>
                  <a:gd name="connsiteY65" fmla="*/ 30629 h 336550"/>
                  <a:gd name="connsiteX66" fmla="*/ 217861 w 293583"/>
                  <a:gd name="connsiteY66" fmla="*/ 30629 h 336550"/>
                  <a:gd name="connsiteX67" fmla="*/ 227079 w 293583"/>
                  <a:gd name="connsiteY67" fmla="*/ 39781 h 336550"/>
                  <a:gd name="connsiteX68" fmla="*/ 217861 w 293583"/>
                  <a:gd name="connsiteY68" fmla="*/ 48932 h 336550"/>
                  <a:gd name="connsiteX69" fmla="*/ 192839 w 293583"/>
                  <a:gd name="connsiteY69" fmla="*/ 48932 h 336550"/>
                  <a:gd name="connsiteX70" fmla="*/ 183621 w 293583"/>
                  <a:gd name="connsiteY70" fmla="*/ 39781 h 336550"/>
                  <a:gd name="connsiteX71" fmla="*/ 183621 w 293583"/>
                  <a:gd name="connsiteY71" fmla="*/ 13634 h 336550"/>
                  <a:gd name="connsiteX72" fmla="*/ 192839 w 293583"/>
                  <a:gd name="connsiteY72" fmla="*/ 5790 h 336550"/>
                  <a:gd name="connsiteX73" fmla="*/ 121837 w 293583"/>
                  <a:gd name="connsiteY73" fmla="*/ 0 h 336550"/>
                  <a:gd name="connsiteX74" fmla="*/ 144205 w 293583"/>
                  <a:gd name="connsiteY74" fmla="*/ 13146 h 336550"/>
                  <a:gd name="connsiteX75" fmla="*/ 203415 w 293583"/>
                  <a:gd name="connsiteY75" fmla="*/ 120948 h 336550"/>
                  <a:gd name="connsiteX76" fmla="*/ 236309 w 293583"/>
                  <a:gd name="connsiteY76" fmla="*/ 123577 h 336550"/>
                  <a:gd name="connsiteX77" fmla="*/ 262624 w 293583"/>
                  <a:gd name="connsiteY77" fmla="*/ 153814 h 336550"/>
                  <a:gd name="connsiteX78" fmla="*/ 265256 w 293583"/>
                  <a:gd name="connsiteY78" fmla="*/ 160387 h 336550"/>
                  <a:gd name="connsiteX79" fmla="*/ 274466 w 293583"/>
                  <a:gd name="connsiteY79" fmla="*/ 281335 h 336550"/>
                  <a:gd name="connsiteX80" fmla="*/ 266572 w 293583"/>
                  <a:gd name="connsiteY80" fmla="*/ 286593 h 336550"/>
                  <a:gd name="connsiteX81" fmla="*/ 262624 w 293583"/>
                  <a:gd name="connsiteY81" fmla="*/ 286593 h 336550"/>
                  <a:gd name="connsiteX82" fmla="*/ 257361 w 293583"/>
                  <a:gd name="connsiteY82" fmla="*/ 274762 h 336550"/>
                  <a:gd name="connsiteX83" fmla="*/ 248151 w 293583"/>
                  <a:gd name="connsiteY83" fmla="*/ 165646 h 336550"/>
                  <a:gd name="connsiteX84" fmla="*/ 246835 w 293583"/>
                  <a:gd name="connsiteY84" fmla="*/ 159072 h 336550"/>
                  <a:gd name="connsiteX85" fmla="*/ 229730 w 293583"/>
                  <a:gd name="connsiteY85" fmla="*/ 139353 h 336550"/>
                  <a:gd name="connsiteX86" fmla="*/ 184994 w 293583"/>
                  <a:gd name="connsiteY86" fmla="*/ 145926 h 336550"/>
                  <a:gd name="connsiteX87" fmla="*/ 170520 w 293583"/>
                  <a:gd name="connsiteY87" fmla="*/ 161702 h 336550"/>
                  <a:gd name="connsiteX88" fmla="*/ 184994 w 293583"/>
                  <a:gd name="connsiteY88" fmla="*/ 169590 h 336550"/>
                  <a:gd name="connsiteX89" fmla="*/ 209994 w 293583"/>
                  <a:gd name="connsiteY89" fmla="*/ 180107 h 336550"/>
                  <a:gd name="connsiteX90" fmla="*/ 211309 w 293583"/>
                  <a:gd name="connsiteY90" fmla="*/ 202456 h 336550"/>
                  <a:gd name="connsiteX91" fmla="*/ 227099 w 293583"/>
                  <a:gd name="connsiteY91" fmla="*/ 251098 h 336550"/>
                  <a:gd name="connsiteX92" fmla="*/ 231046 w 293583"/>
                  <a:gd name="connsiteY92" fmla="*/ 262930 h 336550"/>
                  <a:gd name="connsiteX93" fmla="*/ 219204 w 293583"/>
                  <a:gd name="connsiteY93" fmla="*/ 266874 h 336550"/>
                  <a:gd name="connsiteX94" fmla="*/ 217888 w 293583"/>
                  <a:gd name="connsiteY94" fmla="*/ 265559 h 336550"/>
                  <a:gd name="connsiteX95" fmla="*/ 154731 w 293583"/>
                  <a:gd name="connsiteY95" fmla="*/ 299740 h 336550"/>
                  <a:gd name="connsiteX96" fmla="*/ 175783 w 293583"/>
                  <a:gd name="connsiteY96" fmla="*/ 319460 h 336550"/>
                  <a:gd name="connsiteX97" fmla="*/ 179731 w 293583"/>
                  <a:gd name="connsiteY97" fmla="*/ 331291 h 336550"/>
                  <a:gd name="connsiteX98" fmla="*/ 171836 w 293583"/>
                  <a:gd name="connsiteY98" fmla="*/ 336550 h 336550"/>
                  <a:gd name="connsiteX99" fmla="*/ 167889 w 293583"/>
                  <a:gd name="connsiteY99" fmla="*/ 335235 h 336550"/>
                  <a:gd name="connsiteX100" fmla="*/ 137626 w 293583"/>
                  <a:gd name="connsiteY100" fmla="*/ 306313 h 336550"/>
                  <a:gd name="connsiteX101" fmla="*/ 136311 w 293583"/>
                  <a:gd name="connsiteY101" fmla="*/ 306313 h 336550"/>
                  <a:gd name="connsiteX102" fmla="*/ 112627 w 293583"/>
                  <a:gd name="connsiteY102" fmla="*/ 294481 h 336550"/>
                  <a:gd name="connsiteX103" fmla="*/ 107364 w 293583"/>
                  <a:gd name="connsiteY103" fmla="*/ 297111 h 336550"/>
                  <a:gd name="connsiteX104" fmla="*/ 94206 w 293583"/>
                  <a:gd name="connsiteY104" fmla="*/ 301055 h 336550"/>
                  <a:gd name="connsiteX105" fmla="*/ 70522 w 293583"/>
                  <a:gd name="connsiteY105" fmla="*/ 286593 h 336550"/>
                  <a:gd name="connsiteX106" fmla="*/ 70522 w 293583"/>
                  <a:gd name="connsiteY106" fmla="*/ 285279 h 336550"/>
                  <a:gd name="connsiteX107" fmla="*/ 67891 w 293583"/>
                  <a:gd name="connsiteY107" fmla="*/ 272132 h 336550"/>
                  <a:gd name="connsiteX108" fmla="*/ 48154 w 293583"/>
                  <a:gd name="connsiteY108" fmla="*/ 257671 h 336550"/>
                  <a:gd name="connsiteX109" fmla="*/ 48154 w 293583"/>
                  <a:gd name="connsiteY109" fmla="*/ 256356 h 336550"/>
                  <a:gd name="connsiteX110" fmla="*/ 46838 w 293583"/>
                  <a:gd name="connsiteY110" fmla="*/ 234007 h 336550"/>
                  <a:gd name="connsiteX111" fmla="*/ 36312 w 293583"/>
                  <a:gd name="connsiteY111" fmla="*/ 223490 h 336550"/>
                  <a:gd name="connsiteX112" fmla="*/ 36312 w 293583"/>
                  <a:gd name="connsiteY112" fmla="*/ 222176 h 336550"/>
                  <a:gd name="connsiteX113" fmla="*/ 33681 w 293583"/>
                  <a:gd name="connsiteY113" fmla="*/ 202456 h 336550"/>
                  <a:gd name="connsiteX114" fmla="*/ 46838 w 293583"/>
                  <a:gd name="connsiteY114" fmla="*/ 186680 h 336550"/>
                  <a:gd name="connsiteX115" fmla="*/ 53417 w 293583"/>
                  <a:gd name="connsiteY115" fmla="*/ 182736 h 336550"/>
                  <a:gd name="connsiteX116" fmla="*/ 3418 w 293583"/>
                  <a:gd name="connsiteY116" fmla="*/ 90711 h 336550"/>
                  <a:gd name="connsiteX117" fmla="*/ 787 w 293583"/>
                  <a:gd name="connsiteY117" fmla="*/ 70991 h 336550"/>
                  <a:gd name="connsiteX118" fmla="*/ 13944 w 293583"/>
                  <a:gd name="connsiteY118" fmla="*/ 55215 h 336550"/>
                  <a:gd name="connsiteX119" fmla="*/ 108679 w 293583"/>
                  <a:gd name="connsiteY119" fmla="*/ 2629 h 336550"/>
                  <a:gd name="connsiteX120" fmla="*/ 121837 w 293583"/>
                  <a:gd name="connsiteY1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93583" h="336550">
                    <a:moveTo>
                      <a:pt x="95356" y="263525"/>
                    </a:moveTo>
                    <a:cubicBezTo>
                      <a:pt x="95356" y="263525"/>
                      <a:pt x="95356" y="263525"/>
                      <a:pt x="89006" y="266065"/>
                    </a:cubicBezTo>
                    <a:cubicBezTo>
                      <a:pt x="87736" y="267335"/>
                      <a:pt x="86466" y="268605"/>
                      <a:pt x="85196" y="271145"/>
                    </a:cubicBezTo>
                    <a:cubicBezTo>
                      <a:pt x="85196" y="273685"/>
                      <a:pt x="85196" y="274955"/>
                      <a:pt x="86466" y="277495"/>
                    </a:cubicBezTo>
                    <a:cubicBezTo>
                      <a:pt x="86466" y="277495"/>
                      <a:pt x="86466" y="277495"/>
                      <a:pt x="86466" y="278765"/>
                    </a:cubicBezTo>
                    <a:cubicBezTo>
                      <a:pt x="87736" y="281305"/>
                      <a:pt x="91546" y="282575"/>
                      <a:pt x="94086" y="282575"/>
                    </a:cubicBezTo>
                    <a:cubicBezTo>
                      <a:pt x="95356" y="282575"/>
                      <a:pt x="96626" y="282575"/>
                      <a:pt x="97896" y="281305"/>
                    </a:cubicBezTo>
                    <a:lnTo>
                      <a:pt x="104246" y="278765"/>
                    </a:lnTo>
                    <a:cubicBezTo>
                      <a:pt x="104246" y="278765"/>
                      <a:pt x="104246" y="278765"/>
                      <a:pt x="95356" y="263525"/>
                    </a:cubicBezTo>
                    <a:close/>
                    <a:moveTo>
                      <a:pt x="194734" y="241300"/>
                    </a:moveTo>
                    <a:cubicBezTo>
                      <a:pt x="194734" y="241300"/>
                      <a:pt x="194734" y="241300"/>
                      <a:pt x="123296" y="278628"/>
                    </a:cubicBezTo>
                    <a:cubicBezTo>
                      <a:pt x="123296" y="278628"/>
                      <a:pt x="123296" y="278628"/>
                      <a:pt x="127265" y="285064"/>
                    </a:cubicBezTo>
                    <a:cubicBezTo>
                      <a:pt x="128588" y="287638"/>
                      <a:pt x="131233" y="288925"/>
                      <a:pt x="135202" y="288925"/>
                    </a:cubicBezTo>
                    <a:cubicBezTo>
                      <a:pt x="136525" y="288925"/>
                      <a:pt x="137848" y="288925"/>
                      <a:pt x="139171" y="287638"/>
                    </a:cubicBezTo>
                    <a:cubicBezTo>
                      <a:pt x="139171" y="287638"/>
                      <a:pt x="139171" y="287638"/>
                      <a:pt x="202671" y="254172"/>
                    </a:cubicBezTo>
                    <a:cubicBezTo>
                      <a:pt x="200025" y="250310"/>
                      <a:pt x="196057" y="246449"/>
                      <a:pt x="194734" y="241300"/>
                    </a:cubicBezTo>
                    <a:close/>
                    <a:moveTo>
                      <a:pt x="77894" y="230187"/>
                    </a:moveTo>
                    <a:cubicBezTo>
                      <a:pt x="77894" y="230187"/>
                      <a:pt x="77894" y="230187"/>
                      <a:pt x="71544" y="234156"/>
                    </a:cubicBezTo>
                    <a:cubicBezTo>
                      <a:pt x="71544" y="234156"/>
                      <a:pt x="71544" y="234156"/>
                      <a:pt x="66464" y="236802"/>
                    </a:cubicBezTo>
                    <a:cubicBezTo>
                      <a:pt x="62654" y="239448"/>
                      <a:pt x="61384" y="244739"/>
                      <a:pt x="62654" y="248708"/>
                    </a:cubicBezTo>
                    <a:cubicBezTo>
                      <a:pt x="62654" y="248708"/>
                      <a:pt x="62654" y="248708"/>
                      <a:pt x="63924" y="250031"/>
                    </a:cubicBezTo>
                    <a:cubicBezTo>
                      <a:pt x="65194" y="252677"/>
                      <a:pt x="67734" y="254000"/>
                      <a:pt x="71544" y="254000"/>
                    </a:cubicBezTo>
                    <a:cubicBezTo>
                      <a:pt x="72814" y="254000"/>
                      <a:pt x="74084" y="254000"/>
                      <a:pt x="75354" y="254000"/>
                    </a:cubicBezTo>
                    <a:cubicBezTo>
                      <a:pt x="75354" y="254000"/>
                      <a:pt x="75354" y="254000"/>
                      <a:pt x="80434" y="250031"/>
                    </a:cubicBezTo>
                    <a:cubicBezTo>
                      <a:pt x="80434" y="250031"/>
                      <a:pt x="80434" y="250031"/>
                      <a:pt x="86784" y="247385"/>
                    </a:cubicBezTo>
                    <a:cubicBezTo>
                      <a:pt x="86784" y="247385"/>
                      <a:pt x="86784" y="247385"/>
                      <a:pt x="77894" y="230187"/>
                    </a:cubicBezTo>
                    <a:close/>
                    <a:moveTo>
                      <a:pt x="61067" y="198437"/>
                    </a:moveTo>
                    <a:cubicBezTo>
                      <a:pt x="61067" y="198437"/>
                      <a:pt x="61067" y="198437"/>
                      <a:pt x="54187" y="202604"/>
                    </a:cubicBezTo>
                    <a:cubicBezTo>
                      <a:pt x="52811" y="202604"/>
                      <a:pt x="51436" y="205382"/>
                      <a:pt x="50060" y="206771"/>
                    </a:cubicBezTo>
                    <a:cubicBezTo>
                      <a:pt x="48684" y="209550"/>
                      <a:pt x="50060" y="212328"/>
                      <a:pt x="51436" y="215106"/>
                    </a:cubicBezTo>
                    <a:cubicBezTo>
                      <a:pt x="52811" y="217884"/>
                      <a:pt x="55563" y="220662"/>
                      <a:pt x="59691" y="220662"/>
                    </a:cubicBezTo>
                    <a:cubicBezTo>
                      <a:pt x="61067" y="220662"/>
                      <a:pt x="62443" y="220662"/>
                      <a:pt x="63818" y="219273"/>
                    </a:cubicBezTo>
                    <a:cubicBezTo>
                      <a:pt x="63818" y="219273"/>
                      <a:pt x="63818" y="219273"/>
                      <a:pt x="69322" y="216495"/>
                    </a:cubicBezTo>
                    <a:cubicBezTo>
                      <a:pt x="69322" y="216495"/>
                      <a:pt x="69322" y="216495"/>
                      <a:pt x="61067" y="198437"/>
                    </a:cubicBezTo>
                    <a:close/>
                    <a:moveTo>
                      <a:pt x="141011" y="42862"/>
                    </a:moveTo>
                    <a:cubicBezTo>
                      <a:pt x="141011" y="42862"/>
                      <a:pt x="141011" y="42862"/>
                      <a:pt x="29634" y="103643"/>
                    </a:cubicBezTo>
                    <a:cubicBezTo>
                      <a:pt x="29634" y="103643"/>
                      <a:pt x="29634" y="103643"/>
                      <a:pt x="116115" y="263525"/>
                    </a:cubicBezTo>
                    <a:cubicBezTo>
                      <a:pt x="116115" y="263525"/>
                      <a:pt x="116115" y="263525"/>
                      <a:pt x="190803" y="222564"/>
                    </a:cubicBezTo>
                    <a:cubicBezTo>
                      <a:pt x="190803" y="215957"/>
                      <a:pt x="190803" y="208029"/>
                      <a:pt x="193424" y="198780"/>
                    </a:cubicBezTo>
                    <a:cubicBezTo>
                      <a:pt x="193424" y="197458"/>
                      <a:pt x="193424" y="197458"/>
                      <a:pt x="193424" y="197458"/>
                    </a:cubicBezTo>
                    <a:cubicBezTo>
                      <a:pt x="194734" y="194816"/>
                      <a:pt x="194734" y="190852"/>
                      <a:pt x="194734" y="189530"/>
                    </a:cubicBezTo>
                    <a:cubicBezTo>
                      <a:pt x="193424" y="188209"/>
                      <a:pt x="190803" y="186888"/>
                      <a:pt x="185562" y="186888"/>
                    </a:cubicBezTo>
                    <a:cubicBezTo>
                      <a:pt x="176389" y="188209"/>
                      <a:pt x="159355" y="185566"/>
                      <a:pt x="152804" y="167068"/>
                    </a:cubicBezTo>
                    <a:cubicBezTo>
                      <a:pt x="147562" y="153854"/>
                      <a:pt x="158045" y="139319"/>
                      <a:pt x="177700" y="130070"/>
                    </a:cubicBezTo>
                    <a:cubicBezTo>
                      <a:pt x="180320" y="128749"/>
                      <a:pt x="182941" y="127428"/>
                      <a:pt x="185562" y="126106"/>
                    </a:cubicBezTo>
                    <a:cubicBezTo>
                      <a:pt x="185562" y="126106"/>
                      <a:pt x="185562" y="126106"/>
                      <a:pt x="141011" y="42862"/>
                    </a:cubicBezTo>
                    <a:close/>
                    <a:moveTo>
                      <a:pt x="120699" y="17462"/>
                    </a:moveTo>
                    <a:cubicBezTo>
                      <a:pt x="119382" y="17462"/>
                      <a:pt x="118065" y="18785"/>
                      <a:pt x="116748" y="18785"/>
                    </a:cubicBezTo>
                    <a:cubicBezTo>
                      <a:pt x="116748" y="18785"/>
                      <a:pt x="116748" y="18785"/>
                      <a:pt x="20614" y="70379"/>
                    </a:cubicBezTo>
                    <a:cubicBezTo>
                      <a:pt x="17980" y="71702"/>
                      <a:pt x="16663" y="74348"/>
                      <a:pt x="16663" y="75671"/>
                    </a:cubicBezTo>
                    <a:cubicBezTo>
                      <a:pt x="15346" y="78317"/>
                      <a:pt x="15346" y="80962"/>
                      <a:pt x="16663" y="82285"/>
                    </a:cubicBezTo>
                    <a:cubicBezTo>
                      <a:pt x="16663" y="82285"/>
                      <a:pt x="16663" y="82285"/>
                      <a:pt x="20614" y="88900"/>
                    </a:cubicBezTo>
                    <a:cubicBezTo>
                      <a:pt x="20614" y="88900"/>
                      <a:pt x="20614" y="88900"/>
                      <a:pt x="131234" y="29368"/>
                    </a:cubicBezTo>
                    <a:cubicBezTo>
                      <a:pt x="131234" y="29368"/>
                      <a:pt x="131234" y="29368"/>
                      <a:pt x="128600" y="22754"/>
                    </a:cubicBezTo>
                    <a:cubicBezTo>
                      <a:pt x="125966" y="20108"/>
                      <a:pt x="123332" y="17462"/>
                      <a:pt x="120699" y="17462"/>
                    </a:cubicBezTo>
                    <a:close/>
                    <a:moveTo>
                      <a:pt x="192839" y="5790"/>
                    </a:moveTo>
                    <a:cubicBezTo>
                      <a:pt x="198107" y="5790"/>
                      <a:pt x="202058" y="9712"/>
                      <a:pt x="202058" y="13634"/>
                    </a:cubicBezTo>
                    <a:cubicBezTo>
                      <a:pt x="202058" y="13634"/>
                      <a:pt x="202058" y="13634"/>
                      <a:pt x="202058" y="17556"/>
                    </a:cubicBezTo>
                    <a:cubicBezTo>
                      <a:pt x="224445" y="3175"/>
                      <a:pt x="256051" y="5790"/>
                      <a:pt x="275805" y="26707"/>
                    </a:cubicBezTo>
                    <a:cubicBezTo>
                      <a:pt x="299509" y="50240"/>
                      <a:pt x="299509" y="88153"/>
                      <a:pt x="275805" y="111685"/>
                    </a:cubicBezTo>
                    <a:cubicBezTo>
                      <a:pt x="274488" y="114300"/>
                      <a:pt x="271854" y="114300"/>
                      <a:pt x="270537" y="114300"/>
                    </a:cubicBezTo>
                    <a:cubicBezTo>
                      <a:pt x="267903" y="114300"/>
                      <a:pt x="265269" y="114300"/>
                      <a:pt x="263953" y="111685"/>
                    </a:cubicBezTo>
                    <a:cubicBezTo>
                      <a:pt x="260002" y="109071"/>
                      <a:pt x="260002" y="102534"/>
                      <a:pt x="263953" y="99919"/>
                    </a:cubicBezTo>
                    <a:cubicBezTo>
                      <a:pt x="281072" y="82924"/>
                      <a:pt x="281072" y="55469"/>
                      <a:pt x="263953" y="38474"/>
                    </a:cubicBezTo>
                    <a:cubicBezTo>
                      <a:pt x="256051" y="30629"/>
                      <a:pt x="244199" y="26707"/>
                      <a:pt x="233664" y="26707"/>
                    </a:cubicBezTo>
                    <a:cubicBezTo>
                      <a:pt x="225762" y="26707"/>
                      <a:pt x="219178" y="28015"/>
                      <a:pt x="213910" y="30629"/>
                    </a:cubicBezTo>
                    <a:cubicBezTo>
                      <a:pt x="213910" y="30629"/>
                      <a:pt x="213910" y="30629"/>
                      <a:pt x="217861" y="30629"/>
                    </a:cubicBezTo>
                    <a:cubicBezTo>
                      <a:pt x="223128" y="30629"/>
                      <a:pt x="227079" y="34551"/>
                      <a:pt x="227079" y="39781"/>
                    </a:cubicBezTo>
                    <a:cubicBezTo>
                      <a:pt x="227079" y="45010"/>
                      <a:pt x="223128" y="48932"/>
                      <a:pt x="217861" y="48932"/>
                    </a:cubicBezTo>
                    <a:cubicBezTo>
                      <a:pt x="217861" y="48932"/>
                      <a:pt x="217861" y="48932"/>
                      <a:pt x="192839" y="48932"/>
                    </a:cubicBezTo>
                    <a:cubicBezTo>
                      <a:pt x="187572" y="48932"/>
                      <a:pt x="183621" y="45010"/>
                      <a:pt x="183621" y="39781"/>
                    </a:cubicBezTo>
                    <a:cubicBezTo>
                      <a:pt x="183621" y="39781"/>
                      <a:pt x="183621" y="39781"/>
                      <a:pt x="183621" y="13634"/>
                    </a:cubicBezTo>
                    <a:cubicBezTo>
                      <a:pt x="183621" y="9712"/>
                      <a:pt x="187572" y="5790"/>
                      <a:pt x="192839" y="5790"/>
                    </a:cubicBezTo>
                    <a:close/>
                    <a:moveTo>
                      <a:pt x="121837" y="0"/>
                    </a:moveTo>
                    <a:cubicBezTo>
                      <a:pt x="131047" y="0"/>
                      <a:pt x="140258" y="5259"/>
                      <a:pt x="144205" y="13146"/>
                    </a:cubicBezTo>
                    <a:cubicBezTo>
                      <a:pt x="144205" y="13146"/>
                      <a:pt x="144205" y="13146"/>
                      <a:pt x="203415" y="120948"/>
                    </a:cubicBezTo>
                    <a:cubicBezTo>
                      <a:pt x="215257" y="118318"/>
                      <a:pt x="227099" y="119633"/>
                      <a:pt x="236309" y="123577"/>
                    </a:cubicBezTo>
                    <a:cubicBezTo>
                      <a:pt x="248151" y="128836"/>
                      <a:pt x="257361" y="139353"/>
                      <a:pt x="262624" y="153814"/>
                    </a:cubicBezTo>
                    <a:cubicBezTo>
                      <a:pt x="263940" y="155129"/>
                      <a:pt x="263940" y="157758"/>
                      <a:pt x="265256" y="160387"/>
                    </a:cubicBezTo>
                    <a:cubicBezTo>
                      <a:pt x="277098" y="191939"/>
                      <a:pt x="291571" y="236637"/>
                      <a:pt x="274466" y="281335"/>
                    </a:cubicBezTo>
                    <a:cubicBezTo>
                      <a:pt x="273150" y="285279"/>
                      <a:pt x="269203" y="286593"/>
                      <a:pt x="266572" y="286593"/>
                    </a:cubicBezTo>
                    <a:cubicBezTo>
                      <a:pt x="265256" y="286593"/>
                      <a:pt x="263940" y="286593"/>
                      <a:pt x="262624" y="286593"/>
                    </a:cubicBezTo>
                    <a:cubicBezTo>
                      <a:pt x="258677" y="285279"/>
                      <a:pt x="256045" y="280020"/>
                      <a:pt x="257361" y="274762"/>
                    </a:cubicBezTo>
                    <a:cubicBezTo>
                      <a:pt x="273150" y="235322"/>
                      <a:pt x="259993" y="197197"/>
                      <a:pt x="248151" y="165646"/>
                    </a:cubicBezTo>
                    <a:cubicBezTo>
                      <a:pt x="248151" y="164331"/>
                      <a:pt x="246835" y="161702"/>
                      <a:pt x="246835" y="159072"/>
                    </a:cubicBezTo>
                    <a:cubicBezTo>
                      <a:pt x="242888" y="149870"/>
                      <a:pt x="237625" y="143297"/>
                      <a:pt x="229730" y="139353"/>
                    </a:cubicBezTo>
                    <a:cubicBezTo>
                      <a:pt x="219204" y="135409"/>
                      <a:pt x="203415" y="136723"/>
                      <a:pt x="184994" y="145926"/>
                    </a:cubicBezTo>
                    <a:cubicBezTo>
                      <a:pt x="178415" y="148555"/>
                      <a:pt x="167889" y="156443"/>
                      <a:pt x="170520" y="161702"/>
                    </a:cubicBezTo>
                    <a:cubicBezTo>
                      <a:pt x="173152" y="170904"/>
                      <a:pt x="183678" y="169590"/>
                      <a:pt x="184994" y="169590"/>
                    </a:cubicBezTo>
                    <a:cubicBezTo>
                      <a:pt x="196836" y="169590"/>
                      <a:pt x="204731" y="172219"/>
                      <a:pt x="209994" y="180107"/>
                    </a:cubicBezTo>
                    <a:cubicBezTo>
                      <a:pt x="215257" y="189309"/>
                      <a:pt x="212625" y="199827"/>
                      <a:pt x="211309" y="202456"/>
                    </a:cubicBezTo>
                    <a:cubicBezTo>
                      <a:pt x="206046" y="226120"/>
                      <a:pt x="211309" y="241895"/>
                      <a:pt x="227099" y="251098"/>
                    </a:cubicBezTo>
                    <a:cubicBezTo>
                      <a:pt x="231046" y="252413"/>
                      <a:pt x="233677" y="257671"/>
                      <a:pt x="231046" y="262930"/>
                    </a:cubicBezTo>
                    <a:cubicBezTo>
                      <a:pt x="228414" y="266874"/>
                      <a:pt x="223151" y="268188"/>
                      <a:pt x="219204" y="266874"/>
                    </a:cubicBezTo>
                    <a:cubicBezTo>
                      <a:pt x="219204" y="265559"/>
                      <a:pt x="219204" y="265559"/>
                      <a:pt x="217888" y="265559"/>
                    </a:cubicBezTo>
                    <a:cubicBezTo>
                      <a:pt x="217888" y="265559"/>
                      <a:pt x="217888" y="265559"/>
                      <a:pt x="154731" y="299740"/>
                    </a:cubicBezTo>
                    <a:cubicBezTo>
                      <a:pt x="158679" y="306313"/>
                      <a:pt x="166573" y="315516"/>
                      <a:pt x="175783" y="319460"/>
                    </a:cubicBezTo>
                    <a:cubicBezTo>
                      <a:pt x="179731" y="322089"/>
                      <a:pt x="182362" y="327347"/>
                      <a:pt x="179731" y="331291"/>
                    </a:cubicBezTo>
                    <a:cubicBezTo>
                      <a:pt x="178415" y="335235"/>
                      <a:pt x="175783" y="336550"/>
                      <a:pt x="171836" y="336550"/>
                    </a:cubicBezTo>
                    <a:cubicBezTo>
                      <a:pt x="170520" y="336550"/>
                      <a:pt x="169205" y="336550"/>
                      <a:pt x="167889" y="335235"/>
                    </a:cubicBezTo>
                    <a:cubicBezTo>
                      <a:pt x="153415" y="328662"/>
                      <a:pt x="142889" y="314201"/>
                      <a:pt x="137626" y="306313"/>
                    </a:cubicBezTo>
                    <a:cubicBezTo>
                      <a:pt x="137626" y="306313"/>
                      <a:pt x="136311" y="306313"/>
                      <a:pt x="136311" y="306313"/>
                    </a:cubicBezTo>
                    <a:cubicBezTo>
                      <a:pt x="127100" y="306313"/>
                      <a:pt x="117890" y="302369"/>
                      <a:pt x="112627" y="294481"/>
                    </a:cubicBezTo>
                    <a:cubicBezTo>
                      <a:pt x="112627" y="294481"/>
                      <a:pt x="112627" y="294481"/>
                      <a:pt x="107364" y="297111"/>
                    </a:cubicBezTo>
                    <a:cubicBezTo>
                      <a:pt x="103416" y="299740"/>
                      <a:pt x="98153" y="301055"/>
                      <a:pt x="94206" y="301055"/>
                    </a:cubicBezTo>
                    <a:cubicBezTo>
                      <a:pt x="84996" y="301055"/>
                      <a:pt x="75785" y="295796"/>
                      <a:pt x="70522" y="286593"/>
                    </a:cubicBezTo>
                    <a:cubicBezTo>
                      <a:pt x="70522" y="286593"/>
                      <a:pt x="70522" y="286593"/>
                      <a:pt x="70522" y="285279"/>
                    </a:cubicBezTo>
                    <a:cubicBezTo>
                      <a:pt x="67891" y="281335"/>
                      <a:pt x="66575" y="276076"/>
                      <a:pt x="67891" y="272132"/>
                    </a:cubicBezTo>
                    <a:cubicBezTo>
                      <a:pt x="58680" y="270818"/>
                      <a:pt x="52102" y="265559"/>
                      <a:pt x="48154" y="257671"/>
                    </a:cubicBezTo>
                    <a:cubicBezTo>
                      <a:pt x="48154" y="257671"/>
                      <a:pt x="48154" y="257671"/>
                      <a:pt x="48154" y="256356"/>
                    </a:cubicBezTo>
                    <a:cubicBezTo>
                      <a:pt x="42891" y="249783"/>
                      <a:pt x="42891" y="240581"/>
                      <a:pt x="46838" y="234007"/>
                    </a:cubicBezTo>
                    <a:cubicBezTo>
                      <a:pt x="42891" y="231378"/>
                      <a:pt x="38944" y="227434"/>
                      <a:pt x="36312" y="223490"/>
                    </a:cubicBezTo>
                    <a:cubicBezTo>
                      <a:pt x="36312" y="223490"/>
                      <a:pt x="36312" y="223490"/>
                      <a:pt x="36312" y="222176"/>
                    </a:cubicBezTo>
                    <a:cubicBezTo>
                      <a:pt x="32365" y="215602"/>
                      <a:pt x="32365" y="209029"/>
                      <a:pt x="33681" y="202456"/>
                    </a:cubicBezTo>
                    <a:cubicBezTo>
                      <a:pt x="36312" y="195883"/>
                      <a:pt x="40260" y="189309"/>
                      <a:pt x="46838" y="186680"/>
                    </a:cubicBezTo>
                    <a:cubicBezTo>
                      <a:pt x="46838" y="186680"/>
                      <a:pt x="46838" y="186680"/>
                      <a:pt x="53417" y="182736"/>
                    </a:cubicBezTo>
                    <a:cubicBezTo>
                      <a:pt x="53417" y="182736"/>
                      <a:pt x="53417" y="182736"/>
                      <a:pt x="3418" y="90711"/>
                    </a:cubicBezTo>
                    <a:cubicBezTo>
                      <a:pt x="-529" y="84138"/>
                      <a:pt x="-529" y="77564"/>
                      <a:pt x="787" y="70991"/>
                    </a:cubicBezTo>
                    <a:cubicBezTo>
                      <a:pt x="3418" y="63103"/>
                      <a:pt x="7365" y="57845"/>
                      <a:pt x="13944" y="55215"/>
                    </a:cubicBezTo>
                    <a:cubicBezTo>
                      <a:pt x="13944" y="55215"/>
                      <a:pt x="13944" y="55215"/>
                      <a:pt x="108679" y="2629"/>
                    </a:cubicBezTo>
                    <a:cubicBezTo>
                      <a:pt x="112627" y="1315"/>
                      <a:pt x="116574" y="0"/>
                      <a:pt x="121837" y="0"/>
                    </a:cubicBezTo>
                    <a:close/>
                  </a:path>
                </a:pathLst>
              </a:custGeom>
              <a:solidFill>
                <a:schemeClr val="bg1">
                  <a:lumMod val="65000"/>
                </a:schemeClr>
              </a:solidFill>
              <a:ln>
                <a:noFill/>
              </a:ln>
            </p:spPr>
            <p:txBody>
              <a:bodyPr anchor="ctr">
                <a:normAutofit lnSpcReduction="20000"/>
              </a:bodyPr>
              <a:lstStyle/>
              <a:p>
                <a:pPr algn="r"/>
              </a:p>
            </p:txBody>
          </p:sp>
        </p:grpSp>
      </p:grpSp>
    </p:spTree>
  </p:cSld>
  <p:clrMapOvr>
    <a:masterClrMapping/>
  </p:clrMapOvr>
</p:sld>
</file>

<file path=ppt/tags/tag1.xml><?xml version="1.0" encoding="utf-8"?>
<p:tagLst xmlns:p="http://schemas.openxmlformats.org/presentationml/2006/main">
  <p:tag name="ISLIDE.DIAGRAM" val="2151"/>
  <p:tag name="KSO_WM_DIAGRAM_VIRTUALLY_FRAME" val="{&quot;height&quot;:350.4548031496062,&quot;left&quot;:95.64456692913386,&quot;top&quot;:105.57228346456694,&quot;width&quot;:721.715748031496}"/>
</p:tagLst>
</file>

<file path=ppt/tags/tag10.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100.xml><?xml version="1.0" encoding="utf-8"?>
<p:tagLst xmlns:p="http://schemas.openxmlformats.org/presentationml/2006/main">
  <p:tag name="KSO_WM_DIAGRAM_VIRTUALLY_FRAME" val="{&quot;height&quot;:118.25,&quot;left&quot;:57.25,&quot;top&quot;:390.2,&quot;width&quot;:415.65}"/>
</p:tagLst>
</file>

<file path=ppt/tags/tag101.xml><?xml version="1.0" encoding="utf-8"?>
<p:tagLst xmlns:p="http://schemas.openxmlformats.org/presentationml/2006/main">
  <p:tag name="KSO_WM_MEDIACOVER_FLAG" val="1"/>
  <p:tag name="KSO_WM_UNIT_MEDIACOVER_BTN_STATE" val="1"/>
  <p:tag name="KSO_WM_UNIT_MEDIACOVER_BTNRECT" val="0*0*0*0"/>
</p:tagLst>
</file>

<file path=ppt/tags/tag102.xml><?xml version="1.0" encoding="utf-8"?>
<p:tagLst xmlns:p="http://schemas.openxmlformats.org/presentationml/2006/main">
  <p:tag name="KSO_WM_MEDIACOVER_FLAG" val="1"/>
  <p:tag name="KSO_WM_UNIT_MEDIACOVER_BTN_STATE" val="1"/>
  <p:tag name="KSO_WM_UNIT_MEDIACOVER_BTNRECT" val="0*0*0*0"/>
</p:tagLst>
</file>

<file path=ppt/tags/tag103.xml><?xml version="1.0" encoding="utf-8"?>
<p:tagLst xmlns:p="http://schemas.openxmlformats.org/presentationml/2006/main">
  <p:tag name="ISLIDE.DIAGRAM" val="185929"/>
</p:tagLst>
</file>

<file path=ppt/tags/tag104.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4eb2bfa2-d69e-42ad-9d9f-c9443da7707d"/>
</p:tagLst>
</file>

<file path=ppt/tags/tag11.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12.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13.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14.xml><?xml version="1.0" encoding="utf-8"?>
<p:tagLst xmlns:p="http://schemas.openxmlformats.org/presentationml/2006/main">
  <p:tag name="KSO_WM_DIAGRAM_VIRTUALLY_FRAME" val="{&quot;height&quot;:424.6,&quot;left&quot;:53.2,&quot;top&quot;:87.7,&quot;width&quot;:724.3057458435959}"/>
</p:tagLst>
</file>

<file path=ppt/tags/tag15.xml><?xml version="1.0" encoding="utf-8"?>
<p:tagLst xmlns:p="http://schemas.openxmlformats.org/presentationml/2006/main">
  <p:tag name="KSO_WM_DIAGRAM_VIRTUALLY_FRAME" val="{&quot;height&quot;:424.6,&quot;left&quot;:53.2,&quot;top&quot;:87.7,&quot;width&quot;:724.3057458435959}"/>
</p:tagLst>
</file>

<file path=ppt/tags/tag16.xml><?xml version="1.0" encoding="utf-8"?>
<p:tagLst xmlns:p="http://schemas.openxmlformats.org/presentationml/2006/main">
  <p:tag name="KSO_WM_DIAGRAM_VIRTUALLY_FRAME" val="{&quot;height&quot;:424.6,&quot;left&quot;:53.2,&quot;top&quot;:87.7,&quot;width&quot;:724.3057458435959}"/>
</p:tagLst>
</file>

<file path=ppt/tags/tag17.xml><?xml version="1.0" encoding="utf-8"?>
<p:tagLst xmlns:p="http://schemas.openxmlformats.org/presentationml/2006/main">
  <p:tag name="KSO_WM_DIAGRAM_VIRTUALLY_FRAME" val="{&quot;height&quot;:424.6,&quot;left&quot;:53.2,&quot;top&quot;:87.7,&quot;width&quot;:724.3057458435959}"/>
</p:tagLst>
</file>

<file path=ppt/tags/tag18.xml><?xml version="1.0" encoding="utf-8"?>
<p:tagLst xmlns:p="http://schemas.openxmlformats.org/presentationml/2006/main">
  <p:tag name="KSO_WM_DIAGRAM_VIRTUALLY_FRAME" val="{&quot;height&quot;:424.6,&quot;left&quot;:53.2,&quot;top&quot;:87.7,&quot;width&quot;:724.3057458435959}"/>
</p:tagLst>
</file>

<file path=ppt/tags/tag19.xml><?xml version="1.0" encoding="utf-8"?>
<p:tagLst xmlns:p="http://schemas.openxmlformats.org/presentationml/2006/main">
  <p:tag name="KSO_WM_DIAGRAM_VIRTUALLY_FRAME" val="{&quot;height&quot;:424.6,&quot;left&quot;:53.2,&quot;top&quot;:87.7,&quot;width&quot;:724.3057458435959}"/>
</p:tagLst>
</file>

<file path=ppt/tags/tag2.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20.xml><?xml version="1.0" encoding="utf-8"?>
<p:tagLst xmlns:p="http://schemas.openxmlformats.org/presentationml/2006/main">
  <p:tag name="KSO_WM_DIAGRAM_VIRTUALLY_FRAME" val="{&quot;height&quot;:424.6,&quot;left&quot;:53.2,&quot;top&quot;:87.7,&quot;width&quot;:724.3057458435959}"/>
</p:tagLst>
</file>

<file path=ppt/tags/tag21.xml><?xml version="1.0" encoding="utf-8"?>
<p:tagLst xmlns:p="http://schemas.openxmlformats.org/presentationml/2006/main">
  <p:tag name="KSO_WM_DIAGRAM_VIRTUALLY_FRAME" val="{&quot;height&quot;:424.6,&quot;left&quot;:53.2,&quot;top&quot;:87.7,&quot;width&quot;:724.3057458435959}"/>
</p:tagLst>
</file>

<file path=ppt/tags/tag22.xml><?xml version="1.0" encoding="utf-8"?>
<p:tagLst xmlns:p="http://schemas.openxmlformats.org/presentationml/2006/main">
  <p:tag name="KSO_WM_DIAGRAM_VIRTUALLY_FRAME" val="{&quot;height&quot;:424.6,&quot;left&quot;:53.2,&quot;top&quot;:87.7,&quot;width&quot;:724.3057458435959}"/>
</p:tagLst>
</file>

<file path=ppt/tags/tag23.xml><?xml version="1.0" encoding="utf-8"?>
<p:tagLst xmlns:p="http://schemas.openxmlformats.org/presentationml/2006/main">
  <p:tag name="KSO_WM_DIAGRAM_VIRTUALLY_FRAME" val="{&quot;height&quot;:424.6,&quot;left&quot;:53.2,&quot;top&quot;:87.7,&quot;width&quot;:724.3057458435959}"/>
</p:tagLst>
</file>

<file path=ppt/tags/tag24.xml><?xml version="1.0" encoding="utf-8"?>
<p:tagLst xmlns:p="http://schemas.openxmlformats.org/presentationml/2006/main">
  <p:tag name="KSO_WM_DIAGRAM_VIRTUALLY_FRAME" val="{&quot;height&quot;:424.6,&quot;left&quot;:53.2,&quot;top&quot;:87.7,&quot;width&quot;:724.3057458435959}"/>
</p:tagLst>
</file>

<file path=ppt/tags/tag25.xml><?xml version="1.0" encoding="utf-8"?>
<p:tagLst xmlns:p="http://schemas.openxmlformats.org/presentationml/2006/main">
  <p:tag name="KSO_WM_DIAGRAM_VIRTUALLY_FRAME" val="{&quot;height&quot;:424.6,&quot;left&quot;:53.2,&quot;top&quot;:87.7,&quot;width&quot;:724.3057458435959}"/>
</p:tagLst>
</file>

<file path=ppt/tags/tag26.xml><?xml version="1.0" encoding="utf-8"?>
<p:tagLst xmlns:p="http://schemas.openxmlformats.org/presentationml/2006/main">
  <p:tag name="KSO_WM_DIAGRAM_VIRTUALLY_FRAME" val="{&quot;height&quot;:424.6,&quot;left&quot;:53.2,&quot;top&quot;:87.7,&quot;width&quot;:724.3057458435959}"/>
</p:tagLst>
</file>

<file path=ppt/tags/tag27.xml><?xml version="1.0" encoding="utf-8"?>
<p:tagLst xmlns:p="http://schemas.openxmlformats.org/presentationml/2006/main">
  <p:tag name="KSO_WM_DIAGRAM_VIRTUALLY_FRAME" val="{&quot;height&quot;:424.6,&quot;left&quot;:53.2,&quot;top&quot;:87.7,&quot;width&quot;:724.3057458435959}"/>
</p:tagLst>
</file>

<file path=ppt/tags/tag28.xml><?xml version="1.0" encoding="utf-8"?>
<p:tagLst xmlns:p="http://schemas.openxmlformats.org/presentationml/2006/main">
  <p:tag name="KSO_WM_DIAGRAM_VIRTUALLY_FRAME" val="{&quot;height&quot;:424.6,&quot;left&quot;:53.2,&quot;top&quot;:87.7,&quot;width&quot;:724.3057458435959}"/>
</p:tagLst>
</file>

<file path=ppt/tags/tag29.xml><?xml version="1.0" encoding="utf-8"?>
<p:tagLst xmlns:p="http://schemas.openxmlformats.org/presentationml/2006/main">
  <p:tag name="KSO_WM_DIAGRAM_VIRTUALLY_FRAME" val="{&quot;height&quot;:424.6,&quot;left&quot;:53.2,&quot;top&quot;:87.7,&quot;width&quot;:724.3057458435959}"/>
</p:tagLst>
</file>

<file path=ppt/tags/tag3.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30.xml><?xml version="1.0" encoding="utf-8"?>
<p:tagLst xmlns:p="http://schemas.openxmlformats.org/presentationml/2006/main">
  <p:tag name="KSO_WM_DIAGRAM_VIRTUALLY_FRAME" val="{&quot;height&quot;:424.6,&quot;left&quot;:53.2,&quot;top&quot;:87.7,&quot;width&quot;:724.3057458435959}"/>
</p:tagLst>
</file>

<file path=ppt/tags/tag31.xml><?xml version="1.0" encoding="utf-8"?>
<p:tagLst xmlns:p="http://schemas.openxmlformats.org/presentationml/2006/main">
  <p:tag name="KSO_WM_DIAGRAM_VIRTUALLY_FRAME" val="{&quot;height&quot;:424.6,&quot;left&quot;:53.2,&quot;top&quot;:87.7,&quot;width&quot;:724.3057458435959}"/>
</p:tagLst>
</file>

<file path=ppt/tags/tag32.xml><?xml version="1.0" encoding="utf-8"?>
<p:tagLst xmlns:p="http://schemas.openxmlformats.org/presentationml/2006/main">
  <p:tag name="KSO_WM_DIAGRAM_VIRTUALLY_FRAME" val="{&quot;height&quot;:424.6,&quot;left&quot;:53.2,&quot;top&quot;:87.7,&quot;width&quot;:724.3057458435959}"/>
</p:tagLst>
</file>

<file path=ppt/tags/tag33.xml><?xml version="1.0" encoding="utf-8"?>
<p:tagLst xmlns:p="http://schemas.openxmlformats.org/presentationml/2006/main">
  <p:tag name="KSO_WM_DIAGRAM_VIRTUALLY_FRAME" val="{&quot;height&quot;:424.6,&quot;left&quot;:53.2,&quot;top&quot;:87.7,&quot;width&quot;:724.3057458435959}"/>
</p:tagLst>
</file>

<file path=ppt/tags/tag34.xml><?xml version="1.0" encoding="utf-8"?>
<p:tagLst xmlns:p="http://schemas.openxmlformats.org/presentationml/2006/main">
  <p:tag name="KSO_WM_DIAGRAM_VIRTUALLY_FRAME" val="{&quot;height&quot;:424.6,&quot;left&quot;:53.2,&quot;top&quot;:87.7,&quot;width&quot;:724.3057458435959}"/>
</p:tagLst>
</file>

<file path=ppt/tags/tag35.xml><?xml version="1.0" encoding="utf-8"?>
<p:tagLst xmlns:p="http://schemas.openxmlformats.org/presentationml/2006/main">
  <p:tag name="KSO_WM_DIAGRAM_VIRTUALLY_FRAME" val="{&quot;height&quot;:424.6,&quot;left&quot;:53.2,&quot;top&quot;:87.7,&quot;width&quot;:724.3057458435959}"/>
</p:tagLst>
</file>

<file path=ppt/tags/tag36.xml><?xml version="1.0" encoding="utf-8"?>
<p:tagLst xmlns:p="http://schemas.openxmlformats.org/presentationml/2006/main">
  <p:tag name="KSO_WM_DIAGRAM_VIRTUALLY_FRAME" val="{&quot;height&quot;:424.6,&quot;left&quot;:53.2,&quot;top&quot;:87.7,&quot;width&quot;:724.3057458435959}"/>
</p:tagLst>
</file>

<file path=ppt/tags/tag37.xml><?xml version="1.0" encoding="utf-8"?>
<p:tagLst xmlns:p="http://schemas.openxmlformats.org/presentationml/2006/main">
  <p:tag name="KSO_WM_DIAGRAM_VIRTUALLY_FRAME" val="{&quot;height&quot;:424.6,&quot;left&quot;:53.2,&quot;top&quot;:87.7,&quot;width&quot;:724.3057458435959}"/>
</p:tagLst>
</file>

<file path=ppt/tags/tag38.xml><?xml version="1.0" encoding="utf-8"?>
<p:tagLst xmlns:p="http://schemas.openxmlformats.org/presentationml/2006/main">
  <p:tag name="KSO_WM_DIAGRAM_VIRTUALLY_FRAME" val="{&quot;height&quot;:424.6,&quot;left&quot;:53.2,&quot;top&quot;:87.7,&quot;width&quot;:724.3057458435959}"/>
</p:tagLst>
</file>

<file path=ppt/tags/tag39.xml><?xml version="1.0" encoding="utf-8"?>
<p:tagLst xmlns:p="http://schemas.openxmlformats.org/presentationml/2006/main">
  <p:tag name="KSO_WM_DIAGRAM_VIRTUALLY_FRAME" val="{&quot;height&quot;:424.6,&quot;left&quot;:53.2,&quot;top&quot;:87.7,&quot;width&quot;:724.3057458435959}"/>
</p:tagLst>
</file>

<file path=ppt/tags/tag4.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40.xml><?xml version="1.0" encoding="utf-8"?>
<p:tagLst xmlns:p="http://schemas.openxmlformats.org/presentationml/2006/main">
  <p:tag name="KSO_WM_DIAGRAM_VIRTUALLY_FRAME" val="{&quot;height&quot;:414.65245445344124,&quot;left&quot;:430.3,&quot;top&quot;:88.5,&quot;width&quot;:490.27281422289525}"/>
</p:tagLst>
</file>

<file path=ppt/tags/tag41.xml><?xml version="1.0" encoding="utf-8"?>
<p:tagLst xmlns:p="http://schemas.openxmlformats.org/presentationml/2006/main">
  <p:tag name="KSO_WM_DIAGRAM_VIRTUALLY_FRAME" val="{&quot;height&quot;:395.25,&quot;left&quot;:79.60629921259843,&quot;top&quot;:88.5,&quot;width&quot;:827.5437007874016}"/>
</p:tagLst>
</file>

<file path=ppt/tags/tag42.xml><?xml version="1.0" encoding="utf-8"?>
<p:tagLst xmlns:p="http://schemas.openxmlformats.org/presentationml/2006/main">
  <p:tag name="KSO_WM_DIAGRAM_VIRTUALLY_FRAME" val="{&quot;height&quot;:414.65245445344124,&quot;left&quot;:430.3,&quot;top&quot;:88.5,&quot;width&quot;:490.27281422289525}"/>
</p:tagLst>
</file>

<file path=ppt/tags/tag43.xml><?xml version="1.0" encoding="utf-8"?>
<p:tagLst xmlns:p="http://schemas.openxmlformats.org/presentationml/2006/main">
  <p:tag name="KSO_WM_DIAGRAM_VIRTUALLY_FRAME" val="{&quot;height&quot;:414.65245445344124,&quot;left&quot;:430.3,&quot;top&quot;:88.5,&quot;width&quot;:490.27281422289525}"/>
</p:tagLst>
</file>

<file path=ppt/tags/tag44.xml><?xml version="1.0" encoding="utf-8"?>
<p:tagLst xmlns:p="http://schemas.openxmlformats.org/presentationml/2006/main">
  <p:tag name="KSO_WM_DIAGRAM_VIRTUALLY_FRAME" val="{&quot;height&quot;:395.25,&quot;left&quot;:79.60629921259843,&quot;top&quot;:88.5,&quot;width&quot;:827.5437007874016}"/>
</p:tagLst>
</file>

<file path=ppt/tags/tag45.xml><?xml version="1.0" encoding="utf-8"?>
<p:tagLst xmlns:p="http://schemas.openxmlformats.org/presentationml/2006/main">
  <p:tag name="KSO_WM_DIAGRAM_VIRTUALLY_FRAME" val="{&quot;height&quot;:414.65245445344124,&quot;left&quot;:430.3,&quot;top&quot;:88.5,&quot;width&quot;:490.27281422289525}"/>
</p:tagLst>
</file>

<file path=ppt/tags/tag46.xml><?xml version="1.0" encoding="utf-8"?>
<p:tagLst xmlns:p="http://schemas.openxmlformats.org/presentationml/2006/main">
  <p:tag name="KSO_WM_DIAGRAM_VIRTUALLY_FRAME" val="{&quot;height&quot;:414.65245445344124,&quot;left&quot;:430.3,&quot;top&quot;:88.5,&quot;width&quot;:490.27281422289525}"/>
</p:tagLst>
</file>

<file path=ppt/tags/tag47.xml><?xml version="1.0" encoding="utf-8"?>
<p:tagLst xmlns:p="http://schemas.openxmlformats.org/presentationml/2006/main">
  <p:tag name="KSO_WM_DIAGRAM_VIRTUALLY_FRAME" val="{&quot;height&quot;:395.25,&quot;left&quot;:79.60629921259843,&quot;top&quot;:88.5,&quot;width&quot;:827.5437007874016}"/>
</p:tagLst>
</file>

<file path=ppt/tags/tag48.xml><?xml version="1.0" encoding="utf-8"?>
<p:tagLst xmlns:p="http://schemas.openxmlformats.org/presentationml/2006/main">
  <p:tag name="KSO_WM_DIAGRAM_VIRTUALLY_FRAME" val="{&quot;height&quot;:414.65245445344124,&quot;left&quot;:430.3,&quot;top&quot;:88.5,&quot;width&quot;:490.27281422289525}"/>
</p:tagLst>
</file>

<file path=ppt/tags/tag49.xml><?xml version="1.0" encoding="utf-8"?>
<p:tagLst xmlns:p="http://schemas.openxmlformats.org/presentationml/2006/main">
  <p:tag name="KSO_WM_DIAGRAM_VIRTUALLY_FRAME" val="{&quot;height&quot;:414.65245445344124,&quot;left&quot;:430.3,&quot;top&quot;:88.5,&quot;width&quot;:490.27281422289525}"/>
</p:tagLst>
</file>

<file path=ppt/tags/tag5.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50.xml><?xml version="1.0" encoding="utf-8"?>
<p:tagLst xmlns:p="http://schemas.openxmlformats.org/presentationml/2006/main">
  <p:tag name="KSO_WM_DIAGRAM_VIRTUALLY_FRAME" val="{&quot;height&quot;:395.25,&quot;left&quot;:79.60629921259843,&quot;top&quot;:88.5,&quot;width&quot;:827.5437007874016}"/>
</p:tagLst>
</file>

<file path=ppt/tags/tag51.xml><?xml version="1.0" encoding="utf-8"?>
<p:tagLst xmlns:p="http://schemas.openxmlformats.org/presentationml/2006/main">
  <p:tag name="KSO_WM_DIAGRAM_VIRTUALLY_FRAME" val="{&quot;height&quot;:414.65245445344124,&quot;left&quot;:430.3,&quot;top&quot;:88.5,&quot;width&quot;:490.27281422289525}"/>
</p:tagLst>
</file>

<file path=ppt/tags/tag52.xml><?xml version="1.0" encoding="utf-8"?>
<p:tagLst xmlns:p="http://schemas.openxmlformats.org/presentationml/2006/main">
  <p:tag name="KSO_WM_DIAGRAM_VIRTUALLY_FRAME" val="{&quot;height&quot;:414.65245445344124,&quot;left&quot;:430.3,&quot;top&quot;:88.5,&quot;width&quot;:490.27281422289525}"/>
</p:tagLst>
</file>

<file path=ppt/tags/tag53.xml><?xml version="1.0" encoding="utf-8"?>
<p:tagLst xmlns:p="http://schemas.openxmlformats.org/presentationml/2006/main">
  <p:tag name="KSO_WM_DIAGRAM_VIRTUALLY_FRAME" val="{&quot;height&quot;:414.65245445344124,&quot;left&quot;:430.3,&quot;top&quot;:88.5,&quot;width&quot;:490.27281422289525}"/>
</p:tagLst>
</file>

<file path=ppt/tags/tag54.xml><?xml version="1.0" encoding="utf-8"?>
<p:tagLst xmlns:p="http://schemas.openxmlformats.org/presentationml/2006/main">
  <p:tag name="KSO_WM_DIAGRAM_VIRTUALLY_FRAME" val="{&quot;height&quot;:414.65245445344124,&quot;left&quot;:430.3,&quot;top&quot;:88.5,&quot;width&quot;:490.27281422289525}"/>
</p:tagLst>
</file>

<file path=ppt/tags/tag55.xml><?xml version="1.0" encoding="utf-8"?>
<p:tagLst xmlns:p="http://schemas.openxmlformats.org/presentationml/2006/main">
  <p:tag name="KSO_WM_DIAGRAM_VIRTUALLY_FRAME" val="{&quot;height&quot;:414.65245445344124,&quot;left&quot;:430.3,&quot;top&quot;:88.5,&quot;width&quot;:490.27281422289525}"/>
</p:tagLst>
</file>

<file path=ppt/tags/tag56.xml><?xml version="1.0" encoding="utf-8"?>
<p:tagLst xmlns:p="http://schemas.openxmlformats.org/presentationml/2006/main">
  <p:tag name="ISLIDE.DIAGRAM" val="4054"/>
</p:tagLst>
</file>

<file path=ppt/tags/tag57.xml><?xml version="1.0" encoding="utf-8"?>
<p:tagLst xmlns:p="http://schemas.openxmlformats.org/presentationml/2006/main">
  <p:tag name="ISLIDE.DIAGRAM" val="211310"/>
  <p:tag name="KSO_WM_DIAGRAM_VIRTUALLY_FRAME" val="{&quot;height&quot;:300.43669291338585,&quot;left&quot;:54.05968503937008,&quot;top&quot;:136.28165354330707,&quot;width&quot;:853.0653543307086}"/>
</p:tagLst>
</file>

<file path=ppt/tags/tag58.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59.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6.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60.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61.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62.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63.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64.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65.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66.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67.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68.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69.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7.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70.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71.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72.xml><?xml version="1.0" encoding="utf-8"?>
<p:tagLst xmlns:p="http://schemas.openxmlformats.org/presentationml/2006/main">
  <p:tag name="KSO_WM_DIAGRAM_VIRTUALLY_FRAME" val="{&quot;height&quot;:300.43669291338585,&quot;left&quot;:54.05968503937008,&quot;top&quot;:136.28165354330707,&quot;width&quot;:853.0653543307086}"/>
</p:tagLst>
</file>

<file path=ppt/tags/tag73.xml><?xml version="1.0" encoding="utf-8"?>
<p:tagLst xmlns:p="http://schemas.openxmlformats.org/presentationml/2006/main">
  <p:tag name="KSO_WM_DIAGRAM_VIRTUALLY_FRAME" val="{&quot;height&quot;:123.59799922299916,&quot;left&quot;:57.25,&quot;top&quot;:384.9,&quot;width&quot;:415.65}"/>
</p:tagLst>
</file>

<file path=ppt/tags/tag74.xml><?xml version="1.0" encoding="utf-8"?>
<p:tagLst xmlns:p="http://schemas.openxmlformats.org/presentationml/2006/main">
  <p:tag name="KSO_WM_DIAGRAM_VIRTUALLY_FRAME" val="{&quot;height&quot;:123.59799922299916,&quot;left&quot;:57.25,&quot;top&quot;:384.9,&quot;width&quot;:415.65}"/>
</p:tagLst>
</file>

<file path=ppt/tags/tag75.xml><?xml version="1.0" encoding="utf-8"?>
<p:tagLst xmlns:p="http://schemas.openxmlformats.org/presentationml/2006/main">
  <p:tag name="KSO_WM_DIAGRAM_VIRTUALLY_FRAME" val="{&quot;height&quot;:123.59799922299916,&quot;left&quot;:57.25,&quot;top&quot;:384.9,&quot;width&quot;:415.65}"/>
</p:tagLst>
</file>

<file path=ppt/tags/tag76.xml><?xml version="1.0" encoding="utf-8"?>
<p:tagLst xmlns:p="http://schemas.openxmlformats.org/presentationml/2006/main">
  <p:tag name="KSO_WM_DIAGRAM_VIRTUALLY_FRAME" val="{&quot;height&quot;:123.59799922299916,&quot;left&quot;:57.25,&quot;top&quot;:384.9,&quot;width&quot;:415.65}"/>
</p:tagLst>
</file>

<file path=ppt/tags/tag77.xml><?xml version="1.0" encoding="utf-8"?>
<p:tagLst xmlns:p="http://schemas.openxmlformats.org/presentationml/2006/main">
  <p:tag name="KSO_WM_DIAGRAM_VIRTUALLY_FRAME" val="{&quot;height&quot;:123.59799922299916,&quot;left&quot;:57.25,&quot;top&quot;:384.9,&quot;width&quot;:415.65}"/>
</p:tagLst>
</file>

<file path=ppt/tags/tag78.xml><?xml version="1.0" encoding="utf-8"?>
<p:tagLst xmlns:p="http://schemas.openxmlformats.org/presentationml/2006/main">
  <p:tag name="KSO_WM_DIAGRAM_VIRTUALLY_FRAME" val="{&quot;height&quot;:123.59799922299916,&quot;left&quot;:57.25,&quot;top&quot;:384.9,&quot;width&quot;:415.65}"/>
</p:tagLst>
</file>

<file path=ppt/tags/tag79.xml><?xml version="1.0" encoding="utf-8"?>
<p:tagLst xmlns:p="http://schemas.openxmlformats.org/presentationml/2006/main">
  <p:tag name="KSO_WM_DIAGRAM_VIRTUALLY_FRAME" val="{&quot;height&quot;:123.59799922299916,&quot;left&quot;:57.25,&quot;top&quot;:384.9,&quot;width&quot;:415.65}"/>
</p:tagLst>
</file>

<file path=ppt/tags/tag8.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80.xml><?xml version="1.0" encoding="utf-8"?>
<p:tagLst xmlns:p="http://schemas.openxmlformats.org/presentationml/2006/main">
  <p:tag name="KSO_WM_DIAGRAM_VIRTUALLY_FRAME" val="{&quot;height&quot;:123.59799922299916,&quot;left&quot;:57.25,&quot;top&quot;:384.9,&quot;width&quot;:415.65}"/>
</p:tagLst>
</file>

<file path=ppt/tags/tag81.xml><?xml version="1.0" encoding="utf-8"?>
<p:tagLst xmlns:p="http://schemas.openxmlformats.org/presentationml/2006/main">
  <p:tag name="KSO_WM_DIAGRAM_VIRTUALLY_FRAME" val="{&quot;height&quot;:123.59799922299916,&quot;left&quot;:57.25,&quot;top&quot;:384.9,&quot;width&quot;:415.65}"/>
</p:tagLst>
</file>

<file path=ppt/tags/tag82.xml><?xml version="1.0" encoding="utf-8"?>
<p:tagLst xmlns:p="http://schemas.openxmlformats.org/presentationml/2006/main">
  <p:tag name="KSO_WM_DIAGRAM_VIRTUALLY_FRAME" val="{&quot;height&quot;:123.59799922299916,&quot;left&quot;:57.25,&quot;top&quot;:384.9,&quot;width&quot;:415.65}"/>
</p:tagLst>
</file>

<file path=ppt/tags/tag83.xml><?xml version="1.0" encoding="utf-8"?>
<p:tagLst xmlns:p="http://schemas.openxmlformats.org/presentationml/2006/main">
  <p:tag name="KSO_WM_DIAGRAM_VIRTUALLY_FRAME" val="{&quot;height&quot;:123.59799922299916,&quot;left&quot;:57.25,&quot;top&quot;:384.9,&quot;width&quot;:415.65}"/>
</p:tagLst>
</file>

<file path=ppt/tags/tag84.xml><?xml version="1.0" encoding="utf-8"?>
<p:tagLst xmlns:p="http://schemas.openxmlformats.org/presentationml/2006/main">
  <p:tag name="KSO_WM_DIAGRAM_VIRTUALLY_FRAME" val="{&quot;height&quot;:123.59799922299916,&quot;left&quot;:57.25,&quot;top&quot;:384.9,&quot;width&quot;:415.65}"/>
</p:tagLst>
</file>

<file path=ppt/tags/tag85.xml><?xml version="1.0" encoding="utf-8"?>
<p:tagLst xmlns:p="http://schemas.openxmlformats.org/presentationml/2006/main">
  <p:tag name="KSO_WM_DIAGRAM_VIRTUALLY_FRAME" val="{&quot;height&quot;:123.59799922299916,&quot;left&quot;:57.25,&quot;top&quot;:384.9,&quot;width&quot;:415.65}"/>
</p:tagLst>
</file>

<file path=ppt/tags/tag86.xml><?xml version="1.0" encoding="utf-8"?>
<p:tagLst xmlns:p="http://schemas.openxmlformats.org/presentationml/2006/main">
  <p:tag name="KSO_WM_DIAGRAM_VIRTUALLY_FRAME" val="{&quot;height&quot;:123.59799922299916,&quot;left&quot;:57.25,&quot;top&quot;:384.9,&quot;width&quot;:415.65}"/>
</p:tagLst>
</file>

<file path=ppt/tags/tag87.xml><?xml version="1.0" encoding="utf-8"?>
<p:tagLst xmlns:p="http://schemas.openxmlformats.org/presentationml/2006/main">
  <p:tag name="KSO_WM_DIAGRAM_VIRTUALLY_FRAME" val="{&quot;height&quot;:118.25,&quot;left&quot;:57.25,&quot;top&quot;:390.2,&quot;width&quot;:415.65}"/>
</p:tagLst>
</file>

<file path=ppt/tags/tag88.xml><?xml version="1.0" encoding="utf-8"?>
<p:tagLst xmlns:p="http://schemas.openxmlformats.org/presentationml/2006/main">
  <p:tag name="KSO_WM_DIAGRAM_VIRTUALLY_FRAME" val="{&quot;height&quot;:118.25,&quot;left&quot;:57.25,&quot;top&quot;:390.2,&quot;width&quot;:415.65}"/>
</p:tagLst>
</file>

<file path=ppt/tags/tag89.xml><?xml version="1.0" encoding="utf-8"?>
<p:tagLst xmlns:p="http://schemas.openxmlformats.org/presentationml/2006/main">
  <p:tag name="KSO_WM_DIAGRAM_VIRTUALLY_FRAME" val="{&quot;height&quot;:118.25,&quot;left&quot;:57.25,&quot;top&quot;:390.2,&quot;width&quot;:415.65}"/>
</p:tagLst>
</file>

<file path=ppt/tags/tag9.xml><?xml version="1.0" encoding="utf-8"?>
<p:tagLst xmlns:p="http://schemas.openxmlformats.org/presentationml/2006/main">
  <p:tag name="KSO_WM_DIAGRAM_VIRTUALLY_FRAME" val="{&quot;height&quot;:350.4548031496062,&quot;left&quot;:95.64456692913386,&quot;top&quot;:105.57228346456694,&quot;width&quot;:721.715748031496}"/>
</p:tagLst>
</file>

<file path=ppt/tags/tag90.xml><?xml version="1.0" encoding="utf-8"?>
<p:tagLst xmlns:p="http://schemas.openxmlformats.org/presentationml/2006/main">
  <p:tag name="KSO_WM_DIAGRAM_VIRTUALLY_FRAME" val="{&quot;height&quot;:118.25,&quot;left&quot;:57.25,&quot;top&quot;:390.2,&quot;width&quot;:415.65}"/>
</p:tagLst>
</file>

<file path=ppt/tags/tag91.xml><?xml version="1.0" encoding="utf-8"?>
<p:tagLst xmlns:p="http://schemas.openxmlformats.org/presentationml/2006/main">
  <p:tag name="KSO_WM_DIAGRAM_VIRTUALLY_FRAME" val="{&quot;height&quot;:118.25,&quot;left&quot;:57.25,&quot;top&quot;:390.2,&quot;width&quot;:415.65}"/>
</p:tagLst>
</file>

<file path=ppt/tags/tag92.xml><?xml version="1.0" encoding="utf-8"?>
<p:tagLst xmlns:p="http://schemas.openxmlformats.org/presentationml/2006/main">
  <p:tag name="KSO_WM_DIAGRAM_VIRTUALLY_FRAME" val="{&quot;height&quot;:118.25,&quot;left&quot;:57.25,&quot;top&quot;:390.2,&quot;width&quot;:415.65}"/>
</p:tagLst>
</file>

<file path=ppt/tags/tag93.xml><?xml version="1.0" encoding="utf-8"?>
<p:tagLst xmlns:p="http://schemas.openxmlformats.org/presentationml/2006/main">
  <p:tag name="KSO_WM_DIAGRAM_VIRTUALLY_FRAME" val="{&quot;height&quot;:118.25,&quot;left&quot;:57.25,&quot;top&quot;:390.2,&quot;width&quot;:415.65}"/>
</p:tagLst>
</file>

<file path=ppt/tags/tag94.xml><?xml version="1.0" encoding="utf-8"?>
<p:tagLst xmlns:p="http://schemas.openxmlformats.org/presentationml/2006/main">
  <p:tag name="KSO_WM_DIAGRAM_VIRTUALLY_FRAME" val="{&quot;height&quot;:118.25,&quot;left&quot;:57.25,&quot;top&quot;:390.2,&quot;width&quot;:415.65}"/>
</p:tagLst>
</file>

<file path=ppt/tags/tag95.xml><?xml version="1.0" encoding="utf-8"?>
<p:tagLst xmlns:p="http://schemas.openxmlformats.org/presentationml/2006/main">
  <p:tag name="KSO_WM_DIAGRAM_VIRTUALLY_FRAME" val="{&quot;height&quot;:118.25,&quot;left&quot;:57.25,&quot;top&quot;:390.2,&quot;width&quot;:415.65}"/>
</p:tagLst>
</file>

<file path=ppt/tags/tag96.xml><?xml version="1.0" encoding="utf-8"?>
<p:tagLst xmlns:p="http://schemas.openxmlformats.org/presentationml/2006/main">
  <p:tag name="KSO_WM_DIAGRAM_VIRTUALLY_FRAME" val="{&quot;height&quot;:118.25,&quot;left&quot;:57.25,&quot;top&quot;:390.2,&quot;width&quot;:415.65}"/>
</p:tagLst>
</file>

<file path=ppt/tags/tag97.xml><?xml version="1.0" encoding="utf-8"?>
<p:tagLst xmlns:p="http://schemas.openxmlformats.org/presentationml/2006/main">
  <p:tag name="KSO_WM_DIAGRAM_VIRTUALLY_FRAME" val="{&quot;height&quot;:118.25,&quot;left&quot;:57.25,&quot;top&quot;:390.2,&quot;width&quot;:415.65}"/>
</p:tagLst>
</file>

<file path=ppt/tags/tag98.xml><?xml version="1.0" encoding="utf-8"?>
<p:tagLst xmlns:p="http://schemas.openxmlformats.org/presentationml/2006/main">
  <p:tag name="KSO_WM_DIAGRAM_VIRTUALLY_FRAME" val="{&quot;height&quot;:118.25,&quot;left&quot;:57.25,&quot;top&quot;:390.2,&quot;width&quot;:415.65}"/>
</p:tagLst>
</file>

<file path=ppt/tags/tag99.xml><?xml version="1.0" encoding="utf-8"?>
<p:tagLst xmlns:p="http://schemas.openxmlformats.org/presentationml/2006/main">
  <p:tag name="KSO_WM_DIAGRAM_VIRTUALLY_FRAME" val="{&quot;height&quot;:118.25,&quot;left&quot;:57.25,&quot;top&quot;:390.2,&quot;width&quot;:415.65}"/>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E85555"/>
      </a:accent1>
      <a:accent2>
        <a:srgbClr val="8B8B8B"/>
      </a:accent2>
      <a:accent3>
        <a:srgbClr val="203B50"/>
      </a:accent3>
      <a:accent4>
        <a:srgbClr val="9F9F9F"/>
      </a:accent4>
      <a:accent5>
        <a:srgbClr val="828D95"/>
      </a:accent5>
      <a:accent6>
        <a:srgbClr val="525352"/>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E85555"/>
    </a:accent1>
    <a:accent2>
      <a:srgbClr val="8B8B8B"/>
    </a:accent2>
    <a:accent3>
      <a:srgbClr val="203B50"/>
    </a:accent3>
    <a:accent4>
      <a:srgbClr val="9F9F9F"/>
    </a:accent4>
    <a:accent5>
      <a:srgbClr val="828D95"/>
    </a:accent5>
    <a:accent6>
      <a:srgbClr val="525352"/>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E85555"/>
    </a:accent1>
    <a:accent2>
      <a:srgbClr val="8B8B8B"/>
    </a:accent2>
    <a:accent3>
      <a:srgbClr val="203B50"/>
    </a:accent3>
    <a:accent4>
      <a:srgbClr val="9F9F9F"/>
    </a:accent4>
    <a:accent5>
      <a:srgbClr val="828D95"/>
    </a:accent5>
    <a:accent6>
      <a:srgbClr val="525352"/>
    </a:accent6>
    <a:hlink>
      <a:srgbClr val="4276AA"/>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4"/>
    </a:dk2>
    <a:lt2>
      <a:srgbClr val="F0F0F0"/>
    </a:lt2>
    <a:accent1>
      <a:srgbClr val="E85555"/>
    </a:accent1>
    <a:accent2>
      <a:srgbClr val="8B8B8B"/>
    </a:accent2>
    <a:accent3>
      <a:srgbClr val="203B50"/>
    </a:accent3>
    <a:accent4>
      <a:srgbClr val="9F9F9F"/>
    </a:accent4>
    <a:accent5>
      <a:srgbClr val="828D95"/>
    </a:accent5>
    <a:accent6>
      <a:srgbClr val="525352"/>
    </a:accent6>
    <a:hlink>
      <a:srgbClr val="4276AA"/>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4"/>
    </a:dk2>
    <a:lt2>
      <a:srgbClr val="F0F0F0"/>
    </a:lt2>
    <a:accent1>
      <a:srgbClr val="E85555"/>
    </a:accent1>
    <a:accent2>
      <a:srgbClr val="8B8B8B"/>
    </a:accent2>
    <a:accent3>
      <a:srgbClr val="203B50"/>
    </a:accent3>
    <a:accent4>
      <a:srgbClr val="9F9F9F"/>
    </a:accent4>
    <a:accent5>
      <a:srgbClr val="828D95"/>
    </a:accent5>
    <a:accent6>
      <a:srgbClr val="525352"/>
    </a:accent6>
    <a:hlink>
      <a:srgbClr val="4276AA"/>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68394"/>
    </a:dk2>
    <a:lt2>
      <a:srgbClr val="F0F0F0"/>
    </a:lt2>
    <a:accent1>
      <a:srgbClr val="E85555"/>
    </a:accent1>
    <a:accent2>
      <a:srgbClr val="8B8B8B"/>
    </a:accent2>
    <a:accent3>
      <a:srgbClr val="203B50"/>
    </a:accent3>
    <a:accent4>
      <a:srgbClr val="9F9F9F"/>
    </a:accent4>
    <a:accent5>
      <a:srgbClr val="828D95"/>
    </a:accent5>
    <a:accent6>
      <a:srgbClr val="525352"/>
    </a:accent6>
    <a:hlink>
      <a:srgbClr val="4276AA"/>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768394"/>
    </a:dk2>
    <a:lt2>
      <a:srgbClr val="F0F0F0"/>
    </a:lt2>
    <a:accent1>
      <a:srgbClr val="E85555"/>
    </a:accent1>
    <a:accent2>
      <a:srgbClr val="8B8B8B"/>
    </a:accent2>
    <a:accent3>
      <a:srgbClr val="203B50"/>
    </a:accent3>
    <a:accent4>
      <a:srgbClr val="9F9F9F"/>
    </a:accent4>
    <a:accent5>
      <a:srgbClr val="828D95"/>
    </a:accent5>
    <a:accent6>
      <a:srgbClr val="525352"/>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2457</Words>
  <Application>WPS 演示</Application>
  <PresentationFormat>宽屏</PresentationFormat>
  <Paragraphs>313</Paragraphs>
  <Slides>19</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Arial</vt:lpstr>
      <vt:lpstr>宋体</vt:lpstr>
      <vt:lpstr>Wingdings</vt:lpstr>
      <vt:lpstr>方正兰亭黑简体</vt:lpstr>
      <vt:lpstr>Impact</vt:lpstr>
      <vt:lpstr>方正书宋简体</vt:lpstr>
      <vt:lpstr>黑体</vt:lpstr>
      <vt:lpstr>微软雅黑</vt:lpstr>
      <vt:lpstr>Arial Unicode MS</vt:lpstr>
      <vt:lpstr>Calibri</vt:lpstr>
      <vt:lpstr>主题5</vt:lpstr>
      <vt:lpstr>系统性梳理与可视化探索 CHI 会议社交媒体相关研究</vt:lpstr>
      <vt:lpstr>PowerPoint 演示文稿</vt:lpstr>
      <vt:lpstr>引言与背景介绍</vt:lpstr>
      <vt:lpstr>01 社交媒体研究在 CHI 会议中的重要性与挑战</vt:lpstr>
      <vt:lpstr>文献整理工作流程</vt:lpstr>
      <vt:lpstr>02-1 论文的全面整理与标签建立</vt:lpstr>
      <vt:lpstr>02-2 标签的创建与层次化治理</vt:lpstr>
      <vt:lpstr>系统功能与设计实现</vt:lpstr>
      <vt:lpstr>03 五项核心设计需求</vt:lpstr>
      <vt:lpstr>03 交互式可视化系统的设计实现</vt:lpstr>
      <vt:lpstr>PowerPoint 演示文稿</vt:lpstr>
      <vt:lpstr>03-1 概览视图</vt:lpstr>
      <vt:lpstr>03-2 关系视图</vt:lpstr>
      <vt:lpstr>03-3 细节视图</vt:lpstr>
      <vt:lpstr>案例展示</vt:lpstr>
      <vt:lpstr>PowerPoint 演示文稿</vt:lpstr>
      <vt:lpstr>PowerPoint 演示文稿</vt:lpstr>
      <vt:lpstr>分工与时间安排</vt:lpstr>
      <vt:lpstr>05 小组合作规划</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陈景颖</cp:lastModifiedBy>
  <cp:revision>24</cp:revision>
  <cp:lastPrinted>2018-04-22T16:00:00Z</cp:lastPrinted>
  <dcterms:created xsi:type="dcterms:W3CDTF">2018-04-22T16:00:00Z</dcterms:created>
  <dcterms:modified xsi:type="dcterms:W3CDTF">2025-06-30T09:49:43Z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2052-12.1.0.19770</vt:lpwstr>
  </property>
  <property fmtid="{D5CDD505-2E9C-101B-9397-08002B2CF9AE}" pid="4" name="ICV">
    <vt:lpwstr>65E57EFE185D45EDB210F326DBA3FCB8_13</vt:lpwstr>
  </property>
</Properties>
</file>